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omments/modernComment_14B_617E32E1.xml" ContentType="application/vnd.ms-powerpoint.comment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4" r:id="rId4"/>
  </p:sldMasterIdLst>
  <p:notesMasterIdLst>
    <p:notesMasterId r:id="rId24"/>
  </p:notesMasterIdLst>
  <p:handoutMasterIdLst>
    <p:handoutMasterId r:id="rId25"/>
  </p:handoutMasterIdLst>
  <p:sldIdLst>
    <p:sldId id="256" r:id="rId5"/>
    <p:sldId id="328" r:id="rId6"/>
    <p:sldId id="257" r:id="rId7"/>
    <p:sldId id="262" r:id="rId8"/>
    <p:sldId id="329" r:id="rId9"/>
    <p:sldId id="319" r:id="rId10"/>
    <p:sldId id="322" r:id="rId11"/>
    <p:sldId id="332" r:id="rId12"/>
    <p:sldId id="335" r:id="rId13"/>
    <p:sldId id="333" r:id="rId14"/>
    <p:sldId id="334" r:id="rId15"/>
    <p:sldId id="330" r:id="rId16"/>
    <p:sldId id="331" r:id="rId17"/>
    <p:sldId id="323" r:id="rId18"/>
    <p:sldId id="325" r:id="rId19"/>
    <p:sldId id="324" r:id="rId20"/>
    <p:sldId id="326" r:id="rId21"/>
    <p:sldId id="327" r:id="rId22"/>
    <p:sldId id="268"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8CEE880-0E7A-0C15-5FAF-4A70B232C60D}" name="איילה ירחי" initials="אי" userId="S::guy_ayala@office.eduil.org::a76c6643-7073-420d-8fef-f52fd94dac3a"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8598D"/>
    <a:srgbClr val="646C92"/>
    <a:srgbClr val="5A6B76"/>
    <a:srgbClr val="5A6E6E"/>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505E3EF-67EA-436B-97B2-0124C06EBD24}">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660" autoAdjust="0"/>
  </p:normalViewPr>
  <p:slideViewPr>
    <p:cSldViewPr snapToGrid="0">
      <p:cViewPr varScale="1">
        <p:scale>
          <a:sx n="102" d="100"/>
          <a:sy n="102" d="100"/>
        </p:scale>
        <p:origin x="120" y="186"/>
      </p:cViewPr>
      <p:guideLst/>
    </p:cSldViewPr>
  </p:slideViewPr>
  <p:outlineViewPr>
    <p:cViewPr>
      <p:scale>
        <a:sx n="33" d="100"/>
        <a:sy n="33" d="100"/>
      </p:scale>
      <p:origin x="0" y="-4464"/>
    </p:cViewPr>
  </p:outlineViewPr>
  <p:notesTextViewPr>
    <p:cViewPr>
      <p:scale>
        <a:sx n="1" d="1"/>
        <a:sy n="1" d="1"/>
      </p:scale>
      <p:origin x="0" y="0"/>
    </p:cViewPr>
  </p:notesTextViewPr>
  <p:sorterViewPr>
    <p:cViewPr varScale="1">
      <p:scale>
        <a:sx n="1" d="1"/>
        <a:sy n="1" d="1"/>
      </p:scale>
      <p:origin x="0" y="-3149"/>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8/10/relationships/authors" Target="authors.xml"/></Relationships>
</file>

<file path=ppt/comments/modernComment_14B_617E32E1.xml><?xml version="1.0" encoding="utf-8"?>
<p188:cmLst xmlns:a="http://schemas.openxmlformats.org/drawingml/2006/main" xmlns:r="http://schemas.openxmlformats.org/officeDocument/2006/relationships" xmlns:p188="http://schemas.microsoft.com/office/powerpoint/2018/8/main">
  <p188:cm id="{FA56E405-81CB-4CDE-B22B-600E1D85892C}" authorId="{B8CEE880-0E7A-0C15-5FAF-4A70B232C60D}" created="2024-09-09T09:18:15.936">
    <ac:deMkLst xmlns:ac="http://schemas.microsoft.com/office/drawing/2013/main/command">
      <pc:docMk xmlns:pc="http://schemas.microsoft.com/office/powerpoint/2013/main/command"/>
      <pc:sldMk xmlns:pc="http://schemas.microsoft.com/office/powerpoint/2013/main/command" cId="1635660513" sldId="331"/>
      <ac:picMk id="5" creationId="{B9577759-E9AA-FE66-348B-67354E666180}"/>
    </ac:deMkLst>
    <p188:txBody>
      <a:bodyPr/>
      <a:lstStyle/>
      <a:p>
        <a:r>
          <a:rPr lang="en-US"/>
          <a:t>Description of the Flow Diagram:
Download IMDb Data: Retrieves IMDb dataset from URLs and loads it into DataFrames.
Preprocess Data: Tokenizes and prepares documents from NLTK and IMDb.
Train Word2Vec Model: Trains a Word2Vec model on the processed documents.
Generate Document Embeddings: Computes embeddings for each document.
Create Vector Database: Maps document indices to content.
Initialize Flask App: Sets up the Flask application and session management.
Load GPT-2 Tokenizer &amp; Model: Loads the pre-trained GPT-2 tokenizer and model for text generation.
/chat API Endpoint Handling: Processes incoming chat requests to generate responses based on query embeddings and retrieved documents.
Generate Response with GPT-2: Uses GPT-2 to generate a coherent response.
Return Generated Response: Sends the generated response back to the user.</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FE52182-8ED2-2CD9-1769-D9951A99393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4873A34-C368-6B6E-8816-ABC664A8575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C2FBC06-9676-42B7-A8B4-279236EF9829}" type="datetimeFigureOut">
              <a:rPr lang="en-US" smtClean="0"/>
              <a:t>9/10/2024</a:t>
            </a:fld>
            <a:endParaRPr lang="en-US" dirty="0"/>
          </a:p>
        </p:txBody>
      </p:sp>
      <p:sp>
        <p:nvSpPr>
          <p:cNvPr id="4" name="Footer Placeholder 3">
            <a:extLst>
              <a:ext uri="{FF2B5EF4-FFF2-40B4-BE49-F238E27FC236}">
                <a16:creationId xmlns:a16="http://schemas.microsoft.com/office/drawing/2014/main" id="{AE355158-3742-8894-B074-C872916FE8A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FA6B5579-9D25-81D6-8171-2F8C3F5377E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BB3735C-CF2D-4272-874B-84D65FE3CAEA}" type="slidenum">
              <a:rPr lang="en-US" smtClean="0"/>
              <a:t>‹#›</a:t>
            </a:fld>
            <a:endParaRPr lang="en-US" dirty="0"/>
          </a:p>
        </p:txBody>
      </p:sp>
    </p:spTree>
    <p:extLst>
      <p:ext uri="{BB962C8B-B14F-4D97-AF65-F5344CB8AC3E}">
        <p14:creationId xmlns:p14="http://schemas.microsoft.com/office/powerpoint/2010/main" val="35766585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C63451-F71A-45EA-8B10-04A09C28CC19}" type="datetimeFigureOut">
              <a:rPr lang="en-US" smtClean="0"/>
              <a:t>9/10/2024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8B270D-091D-4ED2-8C85-0898DD7D9F21}" type="slidenum">
              <a:rPr lang="en-US" smtClean="0"/>
              <a:t>‹#›</a:t>
            </a:fld>
            <a:endParaRPr lang="en-US" dirty="0"/>
          </a:p>
        </p:txBody>
      </p:sp>
    </p:spTree>
    <p:extLst>
      <p:ext uri="{BB962C8B-B14F-4D97-AF65-F5344CB8AC3E}">
        <p14:creationId xmlns:p14="http://schemas.microsoft.com/office/powerpoint/2010/main" val="22531187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1</a:t>
            </a:fld>
            <a:endParaRPr lang="en-US" dirty="0"/>
          </a:p>
        </p:txBody>
      </p:sp>
    </p:spTree>
    <p:extLst>
      <p:ext uri="{BB962C8B-B14F-4D97-AF65-F5344CB8AC3E}">
        <p14:creationId xmlns:p14="http://schemas.microsoft.com/office/powerpoint/2010/main" val="41331412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10</a:t>
            </a:fld>
            <a:endParaRPr lang="en-US" dirty="0"/>
          </a:p>
        </p:txBody>
      </p:sp>
    </p:spTree>
    <p:extLst>
      <p:ext uri="{BB962C8B-B14F-4D97-AF65-F5344CB8AC3E}">
        <p14:creationId xmlns:p14="http://schemas.microsoft.com/office/powerpoint/2010/main" val="28731476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11</a:t>
            </a:fld>
            <a:endParaRPr lang="en-US" dirty="0"/>
          </a:p>
        </p:txBody>
      </p:sp>
    </p:spTree>
    <p:extLst>
      <p:ext uri="{BB962C8B-B14F-4D97-AF65-F5344CB8AC3E}">
        <p14:creationId xmlns:p14="http://schemas.microsoft.com/office/powerpoint/2010/main" val="18981656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12</a:t>
            </a:fld>
            <a:endParaRPr lang="en-US" dirty="0"/>
          </a:p>
        </p:txBody>
      </p:sp>
    </p:spTree>
    <p:extLst>
      <p:ext uri="{BB962C8B-B14F-4D97-AF65-F5344CB8AC3E}">
        <p14:creationId xmlns:p14="http://schemas.microsoft.com/office/powerpoint/2010/main" val="2020517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13</a:t>
            </a:fld>
            <a:endParaRPr lang="en-US" dirty="0"/>
          </a:p>
        </p:txBody>
      </p:sp>
    </p:spTree>
    <p:extLst>
      <p:ext uri="{BB962C8B-B14F-4D97-AF65-F5344CB8AC3E}">
        <p14:creationId xmlns:p14="http://schemas.microsoft.com/office/powerpoint/2010/main" val="1030402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14</a:t>
            </a:fld>
            <a:endParaRPr lang="en-US" dirty="0"/>
          </a:p>
        </p:txBody>
      </p:sp>
    </p:spTree>
    <p:extLst>
      <p:ext uri="{BB962C8B-B14F-4D97-AF65-F5344CB8AC3E}">
        <p14:creationId xmlns:p14="http://schemas.microsoft.com/office/powerpoint/2010/main" val="1301185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15</a:t>
            </a:fld>
            <a:endParaRPr lang="en-US" dirty="0"/>
          </a:p>
        </p:txBody>
      </p:sp>
    </p:spTree>
    <p:extLst>
      <p:ext uri="{BB962C8B-B14F-4D97-AF65-F5344CB8AC3E}">
        <p14:creationId xmlns:p14="http://schemas.microsoft.com/office/powerpoint/2010/main" val="27239901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16</a:t>
            </a:fld>
            <a:endParaRPr lang="en-US" dirty="0"/>
          </a:p>
        </p:txBody>
      </p:sp>
    </p:spTree>
    <p:extLst>
      <p:ext uri="{BB962C8B-B14F-4D97-AF65-F5344CB8AC3E}">
        <p14:creationId xmlns:p14="http://schemas.microsoft.com/office/powerpoint/2010/main" val="1330664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17</a:t>
            </a:fld>
            <a:endParaRPr lang="en-US" dirty="0"/>
          </a:p>
        </p:txBody>
      </p:sp>
    </p:spTree>
    <p:extLst>
      <p:ext uri="{BB962C8B-B14F-4D97-AF65-F5344CB8AC3E}">
        <p14:creationId xmlns:p14="http://schemas.microsoft.com/office/powerpoint/2010/main" val="13590146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18</a:t>
            </a:fld>
            <a:endParaRPr lang="en-US" dirty="0"/>
          </a:p>
        </p:txBody>
      </p:sp>
    </p:spTree>
    <p:extLst>
      <p:ext uri="{BB962C8B-B14F-4D97-AF65-F5344CB8AC3E}">
        <p14:creationId xmlns:p14="http://schemas.microsoft.com/office/powerpoint/2010/main" val="18079969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19</a:t>
            </a:fld>
            <a:endParaRPr lang="en-US" dirty="0"/>
          </a:p>
        </p:txBody>
      </p:sp>
    </p:spTree>
    <p:extLst>
      <p:ext uri="{BB962C8B-B14F-4D97-AF65-F5344CB8AC3E}">
        <p14:creationId xmlns:p14="http://schemas.microsoft.com/office/powerpoint/2010/main" val="37573320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2</a:t>
            </a:fld>
            <a:endParaRPr lang="en-US" dirty="0"/>
          </a:p>
        </p:txBody>
      </p:sp>
    </p:spTree>
    <p:extLst>
      <p:ext uri="{BB962C8B-B14F-4D97-AF65-F5344CB8AC3E}">
        <p14:creationId xmlns:p14="http://schemas.microsoft.com/office/powerpoint/2010/main" val="22555031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3</a:t>
            </a:fld>
            <a:endParaRPr lang="en-US" dirty="0"/>
          </a:p>
        </p:txBody>
      </p:sp>
    </p:spTree>
    <p:extLst>
      <p:ext uri="{BB962C8B-B14F-4D97-AF65-F5344CB8AC3E}">
        <p14:creationId xmlns:p14="http://schemas.microsoft.com/office/powerpoint/2010/main" val="33641651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4</a:t>
            </a:fld>
            <a:endParaRPr lang="en-US" dirty="0"/>
          </a:p>
        </p:txBody>
      </p:sp>
    </p:spTree>
    <p:extLst>
      <p:ext uri="{BB962C8B-B14F-4D97-AF65-F5344CB8AC3E}">
        <p14:creationId xmlns:p14="http://schemas.microsoft.com/office/powerpoint/2010/main" val="16329276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5</a:t>
            </a:fld>
            <a:endParaRPr lang="en-US" dirty="0"/>
          </a:p>
        </p:txBody>
      </p:sp>
    </p:spTree>
    <p:extLst>
      <p:ext uri="{BB962C8B-B14F-4D97-AF65-F5344CB8AC3E}">
        <p14:creationId xmlns:p14="http://schemas.microsoft.com/office/powerpoint/2010/main" val="6507041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6</a:t>
            </a:fld>
            <a:endParaRPr lang="en-US" dirty="0"/>
          </a:p>
        </p:txBody>
      </p:sp>
    </p:spTree>
    <p:extLst>
      <p:ext uri="{BB962C8B-B14F-4D97-AF65-F5344CB8AC3E}">
        <p14:creationId xmlns:p14="http://schemas.microsoft.com/office/powerpoint/2010/main" val="828775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7</a:t>
            </a:fld>
            <a:endParaRPr lang="en-US" dirty="0"/>
          </a:p>
        </p:txBody>
      </p:sp>
    </p:spTree>
    <p:extLst>
      <p:ext uri="{BB962C8B-B14F-4D97-AF65-F5344CB8AC3E}">
        <p14:creationId xmlns:p14="http://schemas.microsoft.com/office/powerpoint/2010/main" val="2052079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8</a:t>
            </a:fld>
            <a:endParaRPr lang="en-US" dirty="0"/>
          </a:p>
        </p:txBody>
      </p:sp>
    </p:spTree>
    <p:extLst>
      <p:ext uri="{BB962C8B-B14F-4D97-AF65-F5344CB8AC3E}">
        <p14:creationId xmlns:p14="http://schemas.microsoft.com/office/powerpoint/2010/main" val="22911044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12FDEA-03A1-4F6D-A72C-F016AC56B49F}" type="slidenum">
              <a:rPr lang="en-US" smtClean="0"/>
              <a:t>9</a:t>
            </a:fld>
            <a:endParaRPr lang="en-US" dirty="0"/>
          </a:p>
        </p:txBody>
      </p:sp>
    </p:spTree>
    <p:extLst>
      <p:ext uri="{BB962C8B-B14F-4D97-AF65-F5344CB8AC3E}">
        <p14:creationId xmlns:p14="http://schemas.microsoft.com/office/powerpoint/2010/main" val="24002621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A1826-1B3E-4E2E-8D6C-93BCEAA3D6C6}"/>
              </a:ext>
            </a:extLst>
          </p:cNvPr>
          <p:cNvSpPr>
            <a:spLocks noGrp="1"/>
          </p:cNvSpPr>
          <p:nvPr>
            <p:ph type="ctrTitle"/>
          </p:nvPr>
        </p:nvSpPr>
        <p:spPr>
          <a:xfrm>
            <a:off x="2107200" y="1096965"/>
            <a:ext cx="7977600" cy="2085696"/>
          </a:xfrm>
        </p:spPr>
        <p:txBody>
          <a:bodyPr anchor="b">
            <a:normAutofit/>
          </a:bodyPr>
          <a:lstStyle>
            <a:lvl1pPr algn="ctr">
              <a:defRPr sz="4800"/>
            </a:lvl1pPr>
          </a:lstStyle>
          <a:p>
            <a:r>
              <a:rPr lang="he-IL"/>
              <a:t>לחץ כדי לערוך סגנון כותרת של תבנית בסיס</a:t>
            </a:r>
            <a:endParaRPr lang="en-US" dirty="0"/>
          </a:p>
        </p:txBody>
      </p:sp>
      <p:sp>
        <p:nvSpPr>
          <p:cNvPr id="3" name="Subtitle 2">
            <a:extLst>
              <a:ext uri="{FF2B5EF4-FFF2-40B4-BE49-F238E27FC236}">
                <a16:creationId xmlns:a16="http://schemas.microsoft.com/office/drawing/2014/main" id="{AAB5F0CE-1714-4650-9690-5676C06349A0}"/>
              </a:ext>
            </a:extLst>
          </p:cNvPr>
          <p:cNvSpPr>
            <a:spLocks noGrp="1"/>
          </p:cNvSpPr>
          <p:nvPr>
            <p:ph type="subTitle" idx="1"/>
          </p:nvPr>
        </p:nvSpPr>
        <p:spPr>
          <a:xfrm>
            <a:off x="3216000" y="3945771"/>
            <a:ext cx="5760000" cy="1832730"/>
          </a:xfrm>
        </p:spPr>
        <p:txBody>
          <a:bodyPr>
            <a:normAutofit/>
          </a:bodyPr>
          <a:lstStyle>
            <a:lvl1pPr marL="0" indent="0" algn="ctr">
              <a:lnSpc>
                <a:spcPct val="125000"/>
              </a:lnSpc>
              <a:buNone/>
              <a:defRPr sz="2400" i="0" spc="5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endParaRPr lang="en-US" dirty="0"/>
          </a:p>
        </p:txBody>
      </p:sp>
      <p:sp>
        <p:nvSpPr>
          <p:cNvPr id="4" name="Date Placeholder 3">
            <a:extLst>
              <a:ext uri="{FF2B5EF4-FFF2-40B4-BE49-F238E27FC236}">
                <a16:creationId xmlns:a16="http://schemas.microsoft.com/office/drawing/2014/main" id="{BFD0CA85-BF38-4762-934C-D00F2047C2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649CA3C9-6579-49D9-A5FD-20231FB4B35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9B94FE-6287-4D49-B0E5-FE9A9BA75A0C}"/>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7" name="Straight Connector 6">
            <a:extLst>
              <a:ext uri="{FF2B5EF4-FFF2-40B4-BE49-F238E27FC236}">
                <a16:creationId xmlns:a16="http://schemas.microsoft.com/office/drawing/2014/main" id="{AE0C0B2A-3FD1-4235-A16E-0ED1E028A93E}"/>
              </a:ext>
            </a:extLst>
          </p:cNvPr>
          <p:cNvCxnSpPr>
            <a:cxnSpLocks/>
          </p:cNvCxnSpPr>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9494E066-0146-46E9-BAF1-C33240ABA294}"/>
              </a:ext>
            </a:extLst>
          </p:cNvPr>
          <p:cNvGrpSpPr/>
          <p:nvPr/>
        </p:nvGrpSpPr>
        <p:grpSpPr>
          <a:xfrm rot="2700000">
            <a:off x="10127693" y="4178240"/>
            <a:ext cx="633413" cy="1862138"/>
            <a:chOff x="5959192" y="333389"/>
            <a:chExt cx="633413" cy="1862138"/>
          </a:xfrm>
        </p:grpSpPr>
        <p:grpSp>
          <p:nvGrpSpPr>
            <p:cNvPr id="9" name="Group 8">
              <a:extLst>
                <a:ext uri="{FF2B5EF4-FFF2-40B4-BE49-F238E27FC236}">
                  <a16:creationId xmlns:a16="http://schemas.microsoft.com/office/drawing/2014/main" id="{B02BD80B-C499-4DAC-9580-575B04F8658F}"/>
                </a:ext>
              </a:extLst>
            </p:cNvPr>
            <p:cNvGrpSpPr/>
            <p:nvPr/>
          </p:nvGrpSpPr>
          <p:grpSpPr>
            <a:xfrm>
              <a:off x="5959192" y="333389"/>
              <a:ext cx="633413" cy="1419225"/>
              <a:chOff x="5959192" y="333389"/>
              <a:chExt cx="633413" cy="1419225"/>
            </a:xfrm>
          </p:grpSpPr>
          <p:sp>
            <p:nvSpPr>
              <p:cNvPr id="11" name="Freeform 68">
                <a:extLst>
                  <a:ext uri="{FF2B5EF4-FFF2-40B4-BE49-F238E27FC236}">
                    <a16:creationId xmlns:a16="http://schemas.microsoft.com/office/drawing/2014/main" id="{CCF069F3-858C-4C67-90C2-46017C3D4CEB}"/>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8A1FFA52-DFA8-4A81-8A85-50BE13257F51}"/>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0" name="Line 70">
              <a:extLst>
                <a:ext uri="{FF2B5EF4-FFF2-40B4-BE49-F238E27FC236}">
                  <a16:creationId xmlns:a16="http://schemas.microsoft.com/office/drawing/2014/main" id="{BAEDA471-60CB-4A0C-B9AD-B2B3C51EA2FD}"/>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97852517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FB6D0-92CA-4910-AE77-E238F4C89D52}"/>
              </a:ext>
            </a:extLst>
          </p:cNvPr>
          <p:cNvSpPr>
            <a:spLocks noGrp="1"/>
          </p:cNvSpPr>
          <p:nvPr>
            <p:ph type="title"/>
          </p:nvPr>
        </p:nvSpPr>
        <p:spPr/>
        <p:txBody>
          <a:bodyPr/>
          <a:lstStyle/>
          <a:p>
            <a:r>
              <a:rPr lang="he-IL"/>
              <a:t>לחץ כדי לערוך סגנון כותרת של תבנית בסיס</a:t>
            </a:r>
            <a:endParaRPr lang="en-US"/>
          </a:p>
        </p:txBody>
      </p:sp>
      <p:sp>
        <p:nvSpPr>
          <p:cNvPr id="3" name="Vertical Text Placeholder 2">
            <a:extLst>
              <a:ext uri="{FF2B5EF4-FFF2-40B4-BE49-F238E27FC236}">
                <a16:creationId xmlns:a16="http://schemas.microsoft.com/office/drawing/2014/main" id="{7A913172-A138-4DD4-A5B1-58BA62507824}"/>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a:p>
        </p:txBody>
      </p:sp>
      <p:sp>
        <p:nvSpPr>
          <p:cNvPr id="4" name="Date Placeholder 3">
            <a:extLst>
              <a:ext uri="{FF2B5EF4-FFF2-40B4-BE49-F238E27FC236}">
                <a16:creationId xmlns:a16="http://schemas.microsoft.com/office/drawing/2014/main" id="{373897B9-E4AD-469B-A60D-9A1A4BD1980A}"/>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31C5E1B0-48D6-4F99-9955-39958BA969E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9F49DA-55D4-4E36-AEB9-A0E99E31A87E}"/>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12183816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FEBC7C-C5C1-4A79-A195-B35701C2897D}"/>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endParaRPr lang="en-US"/>
          </a:p>
        </p:txBody>
      </p:sp>
      <p:sp>
        <p:nvSpPr>
          <p:cNvPr id="3" name="Vertical Text Placeholder 2">
            <a:extLst>
              <a:ext uri="{FF2B5EF4-FFF2-40B4-BE49-F238E27FC236}">
                <a16:creationId xmlns:a16="http://schemas.microsoft.com/office/drawing/2014/main" id="{B8D34A74-3328-469B-ABCA-96F2FE368737}"/>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a:p>
        </p:txBody>
      </p:sp>
      <p:sp>
        <p:nvSpPr>
          <p:cNvPr id="4" name="Date Placeholder 3">
            <a:extLst>
              <a:ext uri="{FF2B5EF4-FFF2-40B4-BE49-F238E27FC236}">
                <a16:creationId xmlns:a16="http://schemas.microsoft.com/office/drawing/2014/main" id="{0BAE19AB-5637-455E-89C3-B41702C202D4}"/>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A364F2A3-EBEE-4F42-BAC2-A482F00E674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FE1C27-1A43-4B0B-88D0-0C5FE1DBE161}"/>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90318446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ubtitle Pictur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F9E50B4-1616-9029-9FC0-901DDF9BF608}"/>
              </a:ext>
              <a:ext uri="{C183D7F6-B498-43B3-948B-1728B52AA6E4}">
                <adec:decorative xmlns:adec="http://schemas.microsoft.com/office/drawing/2017/decorative" val="1"/>
              </a:ext>
            </a:extLst>
          </p:cNvPr>
          <p:cNvSpPr/>
          <p:nvPr userDrawn="1"/>
        </p:nvSpPr>
        <p:spPr>
          <a:xfrm>
            <a:off x="4449680" y="0"/>
            <a:ext cx="7742320"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530307" y="430521"/>
            <a:ext cx="3389065" cy="1847528"/>
          </a:xfrm>
        </p:spPr>
        <p:txBody>
          <a:bodyPr>
            <a:noAutofit/>
          </a:bodyPr>
          <a:lstStyle>
            <a:lvl1pPr algn="ctr">
              <a:defRPr sz="3600"/>
            </a:lvl1pPr>
          </a:lstStyle>
          <a:p>
            <a:r>
              <a:rPr lang="en-US" dirty="0"/>
              <a:t>Click to add title</a:t>
            </a:r>
          </a:p>
        </p:txBody>
      </p:sp>
      <p:cxnSp>
        <p:nvCxnSpPr>
          <p:cNvPr id="91" name="Straight Connector 90">
            <a:extLst>
              <a:ext uri="{FF2B5EF4-FFF2-40B4-BE49-F238E27FC236}">
                <a16:creationId xmlns:a16="http://schemas.microsoft.com/office/drawing/2014/main" id="{A3805DED-0C97-4EF7-B1E1-0E016E053719}"/>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1954839" y="2511829"/>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674FFBCF-911F-5818-60FE-B018CA677353}"/>
              </a:ext>
            </a:extLst>
          </p:cNvPr>
          <p:cNvSpPr>
            <a:spLocks noGrp="1"/>
          </p:cNvSpPr>
          <p:nvPr>
            <p:ph sz="quarter" idx="15" hasCustomPrompt="1"/>
          </p:nvPr>
        </p:nvSpPr>
        <p:spPr>
          <a:xfrm>
            <a:off x="530307" y="2745610"/>
            <a:ext cx="3389065" cy="3499611"/>
          </a:xfrm>
        </p:spPr>
        <p:txBody>
          <a:bodyPr>
            <a:normAutofit/>
          </a:bodyPr>
          <a:lstStyle>
            <a:lvl1pPr marL="0" indent="0" algn="ctr">
              <a:buNone/>
              <a:defRPr lang="en-US" sz="2000" kern="1200" spc="50" dirty="0">
                <a:solidFill>
                  <a:schemeClr val="tx1">
                    <a:alpha val="60000"/>
                  </a:schemeClr>
                </a:solidFill>
                <a:latin typeface="+mn-lt"/>
                <a:ea typeface="+mn-ea"/>
                <a:cs typeface="+mn-cs"/>
              </a:defRPr>
            </a:lvl1pPr>
            <a:lvl2pPr marL="360000" indent="0">
              <a:buNone/>
              <a:defRPr/>
            </a:lvl2pPr>
            <a:lvl3pPr marL="720000" indent="0">
              <a:buNone/>
              <a:defRPr/>
            </a:lvl3pPr>
            <a:lvl4pPr marL="1080000" indent="0">
              <a:buNone/>
              <a:defRPr/>
            </a:lvl4pPr>
            <a:lvl5pPr marL="1440000" indent="0">
              <a:buNone/>
              <a:defRPr/>
            </a:lvl5pPr>
          </a:lstStyle>
          <a:p>
            <a:pPr marL="0" indent="0" algn="ctr">
              <a:buNone/>
            </a:pPr>
            <a:r>
              <a:rPr lang="en-US" dirty="0"/>
              <a:t>Click to add text</a:t>
            </a:r>
          </a:p>
        </p:txBody>
      </p:sp>
      <p:sp>
        <p:nvSpPr>
          <p:cNvPr id="9" name="Picture Placeholder 8">
            <a:extLst>
              <a:ext uri="{FF2B5EF4-FFF2-40B4-BE49-F238E27FC236}">
                <a16:creationId xmlns:a16="http://schemas.microsoft.com/office/drawing/2014/main" id="{EF1A84F6-2D30-446A-9D91-44FBCB825679}"/>
              </a:ext>
            </a:extLst>
          </p:cNvPr>
          <p:cNvSpPr>
            <a:spLocks noGrp="1"/>
          </p:cNvSpPr>
          <p:nvPr>
            <p:ph type="pic" sz="quarter" idx="14" hasCustomPrompt="1"/>
          </p:nvPr>
        </p:nvSpPr>
        <p:spPr>
          <a:xfrm>
            <a:off x="4979988" y="430521"/>
            <a:ext cx="6681704" cy="6019264"/>
          </a:xfrm>
        </p:spPr>
        <p:txBody>
          <a:bodyPr/>
          <a:lstStyle>
            <a:lvl1pPr marL="0" indent="0" algn="ctr">
              <a:buNone/>
              <a:defRPr/>
            </a:lvl1pPr>
          </a:lstStyle>
          <a:p>
            <a:r>
              <a:rPr lang="en-US" dirty="0"/>
              <a:t>Click to add picture</a:t>
            </a:r>
          </a:p>
        </p:txBody>
      </p:sp>
    </p:spTree>
    <p:extLst>
      <p:ext uri="{BB962C8B-B14F-4D97-AF65-F5344CB8AC3E}">
        <p14:creationId xmlns:p14="http://schemas.microsoft.com/office/powerpoint/2010/main" val="10523768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Picture">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7C0FA93-7C0D-4CC0-BB42-DF569688ED82}"/>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6096000" y="0"/>
            <a:ext cx="6096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462643" y="995760"/>
            <a:ext cx="5170860" cy="4869882"/>
          </a:xfrm>
        </p:spPr>
        <p:txBody>
          <a:bodyPr anchor="ctr">
            <a:noAutofit/>
          </a:bodyPr>
          <a:lstStyle>
            <a:lvl1pPr algn="ctr">
              <a:defRPr sz="4800"/>
            </a:lvl1pPr>
          </a:lstStyle>
          <a:p>
            <a:r>
              <a:rPr lang="en-US" dirty="0"/>
              <a:t>Click to add title</a:t>
            </a:r>
          </a:p>
        </p:txBody>
      </p:sp>
      <p:sp>
        <p:nvSpPr>
          <p:cNvPr id="24" name="Picture Placeholder 23">
            <a:extLst>
              <a:ext uri="{FF2B5EF4-FFF2-40B4-BE49-F238E27FC236}">
                <a16:creationId xmlns:a16="http://schemas.microsoft.com/office/drawing/2014/main" id="{C9D32952-2D0C-4A3E-9354-E014C717894E}"/>
              </a:ext>
            </a:extLst>
          </p:cNvPr>
          <p:cNvSpPr>
            <a:spLocks noGrp="1"/>
          </p:cNvSpPr>
          <p:nvPr>
            <p:ph type="pic" sz="quarter" idx="13" hasCustomPrompt="1"/>
          </p:nvPr>
        </p:nvSpPr>
        <p:spPr>
          <a:xfrm>
            <a:off x="6654800" y="430213"/>
            <a:ext cx="4995863" cy="5997574"/>
          </a:xfrm>
        </p:spPr>
        <p:txBody>
          <a:bodyPr>
            <a:normAutofit/>
          </a:bodyPr>
          <a:lstStyle>
            <a:lvl1pPr marL="0" indent="0" algn="ctr">
              <a:buNone/>
              <a:defRPr sz="1600"/>
            </a:lvl1pPr>
          </a:lstStyle>
          <a:p>
            <a:r>
              <a:rPr lang="en-US" dirty="0"/>
              <a:t>Click to add picture</a:t>
            </a:r>
          </a:p>
        </p:txBody>
      </p:sp>
      <p:grpSp>
        <p:nvGrpSpPr>
          <p:cNvPr id="6" name="Group 5">
            <a:extLst>
              <a:ext uri="{FF2B5EF4-FFF2-40B4-BE49-F238E27FC236}">
                <a16:creationId xmlns:a16="http://schemas.microsoft.com/office/drawing/2014/main" id="{36D3DA45-FD99-405B-8BF9-260DD97C0D4F}"/>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7" name="Rectangle 6">
              <a:extLst>
                <a:ext uri="{FF2B5EF4-FFF2-40B4-BE49-F238E27FC236}">
                  <a16:creationId xmlns:a16="http://schemas.microsoft.com/office/drawing/2014/main" id="{C5C2A03C-F372-4C6D-929D-FD97AD4396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E8FEDBB3-0BD6-41BC-BB57-9FEC2E96C0F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9" name="Group 8">
                <a:extLst>
                  <a:ext uri="{FF2B5EF4-FFF2-40B4-BE49-F238E27FC236}">
                    <a16:creationId xmlns:a16="http://schemas.microsoft.com/office/drawing/2014/main" id="{7D12B81D-3F14-4DA1-BECA-669824832A0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4" name="Freeform 68">
                  <a:extLst>
                    <a:ext uri="{FF2B5EF4-FFF2-40B4-BE49-F238E27FC236}">
                      <a16:creationId xmlns:a16="http://schemas.microsoft.com/office/drawing/2014/main" id="{EA11E57D-88DD-4899-907A-2A5772002FE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69">
                  <a:extLst>
                    <a:ext uri="{FF2B5EF4-FFF2-40B4-BE49-F238E27FC236}">
                      <a16:creationId xmlns:a16="http://schemas.microsoft.com/office/drawing/2014/main" id="{7A5AEE18-30A4-4777-975F-02D107A171B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Line 70">
                  <a:extLst>
                    <a:ext uri="{FF2B5EF4-FFF2-40B4-BE49-F238E27FC236}">
                      <a16:creationId xmlns:a16="http://schemas.microsoft.com/office/drawing/2014/main" id="{39EA21FB-AE36-478E-9770-CB842814390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 name="Group 9">
                <a:extLst>
                  <a:ext uri="{FF2B5EF4-FFF2-40B4-BE49-F238E27FC236}">
                    <a16:creationId xmlns:a16="http://schemas.microsoft.com/office/drawing/2014/main" id="{BC45D5C4-2D3A-4F84-BED1-D9B75234B07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1" name="Freeform 68">
                  <a:extLst>
                    <a:ext uri="{FF2B5EF4-FFF2-40B4-BE49-F238E27FC236}">
                      <a16:creationId xmlns:a16="http://schemas.microsoft.com/office/drawing/2014/main" id="{259762E8-7432-4501-9FE5-92B04D37C76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69">
                  <a:extLst>
                    <a:ext uri="{FF2B5EF4-FFF2-40B4-BE49-F238E27FC236}">
                      <a16:creationId xmlns:a16="http://schemas.microsoft.com/office/drawing/2014/main" id="{FF91FD3E-0148-4B50-8906-7D9CD382A3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Line 70">
                  <a:extLst>
                    <a:ext uri="{FF2B5EF4-FFF2-40B4-BE49-F238E27FC236}">
                      <a16:creationId xmlns:a16="http://schemas.microsoft.com/office/drawing/2014/main" id="{506FA1AD-488A-4FD4-A79F-4343698EA7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17" name="Group 16">
            <a:extLst>
              <a:ext uri="{FF2B5EF4-FFF2-40B4-BE49-F238E27FC236}">
                <a16:creationId xmlns:a16="http://schemas.microsoft.com/office/drawing/2014/main" id="{FE79776F-EEB5-464D-19DD-92EC7B3B3296}"/>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19" name="Rectangle 18">
              <a:extLst>
                <a:ext uri="{FF2B5EF4-FFF2-40B4-BE49-F238E27FC236}">
                  <a16:creationId xmlns:a16="http://schemas.microsoft.com/office/drawing/2014/main" id="{309A16CC-7006-C92A-F15C-618A3235AFA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a:extLst>
                <a:ext uri="{FF2B5EF4-FFF2-40B4-BE49-F238E27FC236}">
                  <a16:creationId xmlns:a16="http://schemas.microsoft.com/office/drawing/2014/main" id="{035D8D8D-001E-352F-FE03-CC3EE1D7CFC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22" name="Group 21">
                <a:extLst>
                  <a:ext uri="{FF2B5EF4-FFF2-40B4-BE49-F238E27FC236}">
                    <a16:creationId xmlns:a16="http://schemas.microsoft.com/office/drawing/2014/main" id="{51CE1C6F-D1A5-FD45-5120-8F87F05DCFD9}"/>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9" name="Freeform 68">
                  <a:extLst>
                    <a:ext uri="{FF2B5EF4-FFF2-40B4-BE49-F238E27FC236}">
                      <a16:creationId xmlns:a16="http://schemas.microsoft.com/office/drawing/2014/main" id="{FE946A41-95B9-A9F4-17ED-A0113124469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69">
                  <a:extLst>
                    <a:ext uri="{FF2B5EF4-FFF2-40B4-BE49-F238E27FC236}">
                      <a16:creationId xmlns:a16="http://schemas.microsoft.com/office/drawing/2014/main" id="{FDFB515A-8805-F10C-2933-35BDDF1DD3E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Line 70">
                  <a:extLst>
                    <a:ext uri="{FF2B5EF4-FFF2-40B4-BE49-F238E27FC236}">
                      <a16:creationId xmlns:a16="http://schemas.microsoft.com/office/drawing/2014/main" id="{F63B17C2-189B-28FA-8876-976CC481C76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3" name="Group 22">
                <a:extLst>
                  <a:ext uri="{FF2B5EF4-FFF2-40B4-BE49-F238E27FC236}">
                    <a16:creationId xmlns:a16="http://schemas.microsoft.com/office/drawing/2014/main" id="{613E90FB-54AC-A2FC-9D01-C95ACC91FC8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5" name="Freeform 68">
                  <a:extLst>
                    <a:ext uri="{FF2B5EF4-FFF2-40B4-BE49-F238E27FC236}">
                      <a16:creationId xmlns:a16="http://schemas.microsoft.com/office/drawing/2014/main" id="{58A6A556-AB2C-1636-63D4-9E2806E3671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69">
                  <a:extLst>
                    <a:ext uri="{FF2B5EF4-FFF2-40B4-BE49-F238E27FC236}">
                      <a16:creationId xmlns:a16="http://schemas.microsoft.com/office/drawing/2014/main" id="{A43047F1-413F-99DB-01CC-293FC1813A5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Line 70">
                  <a:extLst>
                    <a:ext uri="{FF2B5EF4-FFF2-40B4-BE49-F238E27FC236}">
                      <a16:creationId xmlns:a16="http://schemas.microsoft.com/office/drawing/2014/main" id="{47C2B72F-C97F-770D-5F99-50DD97EB279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24726990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Subtitle">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7C0FA93-7C0D-4CC0-BB42-DF569688ED82}"/>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6096000" y="0"/>
            <a:ext cx="6096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462643" y="995761"/>
            <a:ext cx="5160757" cy="2972990"/>
          </a:xfrm>
        </p:spPr>
        <p:txBody>
          <a:bodyPr>
            <a:noAutofit/>
          </a:bodyPr>
          <a:lstStyle>
            <a:lvl1pPr algn="ctr">
              <a:defRPr sz="4800"/>
            </a:lvl1pPr>
          </a:lstStyle>
          <a:p>
            <a:r>
              <a:rPr lang="en-US" dirty="0"/>
              <a:t>Click to add title</a:t>
            </a:r>
          </a:p>
        </p:txBody>
      </p:sp>
      <p:sp>
        <p:nvSpPr>
          <p:cNvPr id="20" name="Subtitle 7">
            <a:extLst>
              <a:ext uri="{FF2B5EF4-FFF2-40B4-BE49-F238E27FC236}">
                <a16:creationId xmlns:a16="http://schemas.microsoft.com/office/drawing/2014/main" id="{C2777538-58E6-494C-A27B-B70346B0F395}"/>
              </a:ext>
            </a:extLst>
          </p:cNvPr>
          <p:cNvSpPr>
            <a:spLocks noGrp="1"/>
          </p:cNvSpPr>
          <p:nvPr>
            <p:ph type="subTitle" idx="1" hasCustomPrompt="1"/>
          </p:nvPr>
        </p:nvSpPr>
        <p:spPr>
          <a:xfrm>
            <a:off x="462643" y="4081727"/>
            <a:ext cx="5160757" cy="1780513"/>
          </a:xfrm>
        </p:spPr>
        <p:txBody>
          <a:bodyPr anchor="t" anchorCtr="0">
            <a:noAutofit/>
          </a:bodyPr>
          <a:lstStyle>
            <a:lvl1pPr marL="0" indent="0" algn="ctr">
              <a:buNone/>
              <a:defRPr lang="en-US" sz="1800" kern="1200" cap="all" spc="300" dirty="0">
                <a:solidFill>
                  <a:schemeClr val="tx1">
                    <a:alpha val="60000"/>
                  </a:schemeClr>
                </a:solidFill>
                <a:latin typeface="+mn-lt"/>
                <a:ea typeface="+mn-ea"/>
                <a:cs typeface="+mn-cs"/>
              </a:defRPr>
            </a:lvl1pPr>
          </a:lstStyle>
          <a:p>
            <a:r>
              <a:rPr lang="en-US" dirty="0">
                <a:cs typeface="Calibri"/>
              </a:rPr>
              <a:t>Click to add subtitle</a:t>
            </a:r>
            <a:endParaRPr lang="en-US" dirty="0"/>
          </a:p>
        </p:txBody>
      </p:sp>
      <p:grpSp>
        <p:nvGrpSpPr>
          <p:cNvPr id="4" name="Group 3">
            <a:extLst>
              <a:ext uri="{FF2B5EF4-FFF2-40B4-BE49-F238E27FC236}">
                <a16:creationId xmlns:a16="http://schemas.microsoft.com/office/drawing/2014/main" id="{741D5DFE-8F3F-B784-41B0-31F1C534B8CF}"/>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5" name="Rectangle 4">
              <a:extLst>
                <a:ext uri="{FF2B5EF4-FFF2-40B4-BE49-F238E27FC236}">
                  <a16:creationId xmlns:a16="http://schemas.microsoft.com/office/drawing/2014/main" id="{C78FF8C9-13C5-56E2-15F0-726312FF5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7" name="Group 16">
              <a:extLst>
                <a:ext uri="{FF2B5EF4-FFF2-40B4-BE49-F238E27FC236}">
                  <a16:creationId xmlns:a16="http://schemas.microsoft.com/office/drawing/2014/main" id="{14867E99-B662-B6E9-E6E5-C3407AF4191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19" name="Group 18">
                <a:extLst>
                  <a:ext uri="{FF2B5EF4-FFF2-40B4-BE49-F238E27FC236}">
                    <a16:creationId xmlns:a16="http://schemas.microsoft.com/office/drawing/2014/main" id="{17278895-DA26-C127-87C0-697FD9488C9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7" name="Freeform 68">
                  <a:extLst>
                    <a:ext uri="{FF2B5EF4-FFF2-40B4-BE49-F238E27FC236}">
                      <a16:creationId xmlns:a16="http://schemas.microsoft.com/office/drawing/2014/main" id="{830A98F7-AE8F-57AF-4A98-D9FDD5E348E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9">
                  <a:extLst>
                    <a:ext uri="{FF2B5EF4-FFF2-40B4-BE49-F238E27FC236}">
                      <a16:creationId xmlns:a16="http://schemas.microsoft.com/office/drawing/2014/main" id="{04E85AAB-DBFC-9EFB-0839-BD3BF907CB4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Line 70">
                  <a:extLst>
                    <a:ext uri="{FF2B5EF4-FFF2-40B4-BE49-F238E27FC236}">
                      <a16:creationId xmlns:a16="http://schemas.microsoft.com/office/drawing/2014/main" id="{FB82D752-7675-919F-1F4E-A662D638CA2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1" name="Group 20">
                <a:extLst>
                  <a:ext uri="{FF2B5EF4-FFF2-40B4-BE49-F238E27FC236}">
                    <a16:creationId xmlns:a16="http://schemas.microsoft.com/office/drawing/2014/main" id="{2315DAC7-8F1F-7516-6093-EF240456E26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2" name="Freeform 68">
                  <a:extLst>
                    <a:ext uri="{FF2B5EF4-FFF2-40B4-BE49-F238E27FC236}">
                      <a16:creationId xmlns:a16="http://schemas.microsoft.com/office/drawing/2014/main" id="{8784DA3A-66FB-8A56-0830-9C7BAE1BDF8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69">
                  <a:extLst>
                    <a:ext uri="{FF2B5EF4-FFF2-40B4-BE49-F238E27FC236}">
                      <a16:creationId xmlns:a16="http://schemas.microsoft.com/office/drawing/2014/main" id="{17465245-FA5B-23A6-733F-92E4C7D22BD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Line 70">
                  <a:extLst>
                    <a:ext uri="{FF2B5EF4-FFF2-40B4-BE49-F238E27FC236}">
                      <a16:creationId xmlns:a16="http://schemas.microsoft.com/office/drawing/2014/main" id="{E5934380-F9D4-5C01-360B-793C27BC6B1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30" name="Group 29">
            <a:extLst>
              <a:ext uri="{FF2B5EF4-FFF2-40B4-BE49-F238E27FC236}">
                <a16:creationId xmlns:a16="http://schemas.microsoft.com/office/drawing/2014/main" id="{DCD2A0D6-CCC5-0E52-3DEA-FC7EDC9C493E}"/>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31" name="Rectangle 30">
              <a:extLst>
                <a:ext uri="{FF2B5EF4-FFF2-40B4-BE49-F238E27FC236}">
                  <a16:creationId xmlns:a16="http://schemas.microsoft.com/office/drawing/2014/main" id="{5952F4BA-7236-1B1C-5216-B9BE515C7C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2" name="Group 31">
              <a:extLst>
                <a:ext uri="{FF2B5EF4-FFF2-40B4-BE49-F238E27FC236}">
                  <a16:creationId xmlns:a16="http://schemas.microsoft.com/office/drawing/2014/main" id="{4555DC04-CCBE-6784-2184-F53E6BB5E1D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33" name="Group 32">
                <a:extLst>
                  <a:ext uri="{FF2B5EF4-FFF2-40B4-BE49-F238E27FC236}">
                    <a16:creationId xmlns:a16="http://schemas.microsoft.com/office/drawing/2014/main" id="{0B9A340D-1663-7DA9-73AE-9B675EF502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38" name="Freeform 68">
                  <a:extLst>
                    <a:ext uri="{FF2B5EF4-FFF2-40B4-BE49-F238E27FC236}">
                      <a16:creationId xmlns:a16="http://schemas.microsoft.com/office/drawing/2014/main" id="{79252168-D1D9-C3CD-EFC8-41C970A058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69">
                  <a:extLst>
                    <a:ext uri="{FF2B5EF4-FFF2-40B4-BE49-F238E27FC236}">
                      <a16:creationId xmlns:a16="http://schemas.microsoft.com/office/drawing/2014/main" id="{BD3D9A06-E42E-5D13-8785-3C0D11DE16C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Line 70">
                  <a:extLst>
                    <a:ext uri="{FF2B5EF4-FFF2-40B4-BE49-F238E27FC236}">
                      <a16:creationId xmlns:a16="http://schemas.microsoft.com/office/drawing/2014/main" id="{21834AF8-71F0-5841-4EC6-634FD9FE380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4" name="Group 33">
                <a:extLst>
                  <a:ext uri="{FF2B5EF4-FFF2-40B4-BE49-F238E27FC236}">
                    <a16:creationId xmlns:a16="http://schemas.microsoft.com/office/drawing/2014/main" id="{2D1C1DDF-35C6-613D-DA7C-81FC3E0E96A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35" name="Freeform 68">
                  <a:extLst>
                    <a:ext uri="{FF2B5EF4-FFF2-40B4-BE49-F238E27FC236}">
                      <a16:creationId xmlns:a16="http://schemas.microsoft.com/office/drawing/2014/main" id="{F63E067E-30E2-CF93-0F3E-7766C716D43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69">
                  <a:extLst>
                    <a:ext uri="{FF2B5EF4-FFF2-40B4-BE49-F238E27FC236}">
                      <a16:creationId xmlns:a16="http://schemas.microsoft.com/office/drawing/2014/main" id="{E1121437-B5EB-87F8-77CC-3B28244521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Line 70">
                  <a:extLst>
                    <a:ext uri="{FF2B5EF4-FFF2-40B4-BE49-F238E27FC236}">
                      <a16:creationId xmlns:a16="http://schemas.microsoft.com/office/drawing/2014/main" id="{0FC3E6C1-F30C-BEBC-7EBD-1D93DCD05B8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24" name="Picture Placeholder 23">
            <a:extLst>
              <a:ext uri="{FF2B5EF4-FFF2-40B4-BE49-F238E27FC236}">
                <a16:creationId xmlns:a16="http://schemas.microsoft.com/office/drawing/2014/main" id="{C9D32952-2D0C-4A3E-9354-E014C717894E}"/>
              </a:ext>
            </a:extLst>
          </p:cNvPr>
          <p:cNvSpPr>
            <a:spLocks noGrp="1"/>
          </p:cNvSpPr>
          <p:nvPr>
            <p:ph type="pic" sz="quarter" idx="13" hasCustomPrompt="1"/>
          </p:nvPr>
        </p:nvSpPr>
        <p:spPr>
          <a:xfrm>
            <a:off x="6654800" y="430213"/>
            <a:ext cx="4995863" cy="5997574"/>
          </a:xfrm>
        </p:spPr>
        <p:txBody>
          <a:bodyPr>
            <a:normAutofit/>
          </a:bodyPr>
          <a:lstStyle>
            <a:lvl1pPr marL="0" indent="0" algn="ctr">
              <a:buNone/>
              <a:defRPr sz="1600"/>
            </a:lvl1pPr>
          </a:lstStyle>
          <a:p>
            <a:r>
              <a:rPr lang="en-US" dirty="0"/>
              <a:t>Click to add picture</a:t>
            </a:r>
          </a:p>
        </p:txBody>
      </p:sp>
    </p:spTree>
    <p:extLst>
      <p:ext uri="{BB962C8B-B14F-4D97-AF65-F5344CB8AC3E}">
        <p14:creationId xmlns:p14="http://schemas.microsoft.com/office/powerpoint/2010/main" val="28243890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7630301" y="533292"/>
            <a:ext cx="4132469" cy="2213542"/>
          </a:xfrm>
        </p:spPr>
        <p:txBody>
          <a:bodyPr>
            <a:noAutofit/>
          </a:bodyPr>
          <a:lstStyle>
            <a:lvl1pPr algn="ctr">
              <a:defRPr sz="3600"/>
            </a:lvl1pPr>
          </a:lstStyle>
          <a:p>
            <a:r>
              <a:rPr lang="en-US" dirty="0"/>
              <a:t>Click to add title</a:t>
            </a:r>
          </a:p>
        </p:txBody>
      </p:sp>
      <p:cxnSp>
        <p:nvCxnSpPr>
          <p:cNvPr id="91" name="Straight Connector 90">
            <a:extLst>
              <a:ext uri="{FF2B5EF4-FFF2-40B4-BE49-F238E27FC236}">
                <a16:creationId xmlns:a16="http://schemas.microsoft.com/office/drawing/2014/main" id="{A3805DED-0C97-4EF7-B1E1-0E016E053719}"/>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9443525" y="2980612"/>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92" name="Group 91">
            <a:extLst>
              <a:ext uri="{FF2B5EF4-FFF2-40B4-BE49-F238E27FC236}">
                <a16:creationId xmlns:a16="http://schemas.microsoft.com/office/drawing/2014/main" id="{6CA9855B-4072-4D45-821E-549FDF548137}"/>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28958" y="457964"/>
            <a:ext cx="7681842" cy="5937065"/>
            <a:chOff x="28958" y="457964"/>
            <a:chExt cx="7681842" cy="5937065"/>
          </a:xfrm>
        </p:grpSpPr>
        <p:grpSp>
          <p:nvGrpSpPr>
            <p:cNvPr id="94" name="Group 93">
              <a:extLst>
                <a:ext uri="{FF2B5EF4-FFF2-40B4-BE49-F238E27FC236}">
                  <a16:creationId xmlns:a16="http://schemas.microsoft.com/office/drawing/2014/main" id="{CD707C0C-4086-4F35-A8FC-A45D727AA61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3417239" y="1865958"/>
              <a:ext cx="1270000" cy="3384002"/>
              <a:chOff x="7920038" y="61913"/>
              <a:chExt cx="1270000" cy="3384002"/>
            </a:xfrm>
          </p:grpSpPr>
          <p:sp>
            <p:nvSpPr>
              <p:cNvPr id="195" name="Freeform 76">
                <a:extLst>
                  <a:ext uri="{FF2B5EF4-FFF2-40B4-BE49-F238E27FC236}">
                    <a16:creationId xmlns:a16="http://schemas.microsoft.com/office/drawing/2014/main" id="{3D21528F-9013-4CD7-9F7C-D3F36248816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20038" y="61913"/>
                <a:ext cx="638175" cy="2843213"/>
              </a:xfrm>
              <a:custGeom>
                <a:avLst/>
                <a:gdLst>
                  <a:gd name="T0" fmla="*/ 0 w 134"/>
                  <a:gd name="T1" fmla="*/ 298 h 597"/>
                  <a:gd name="T2" fmla="*/ 134 w 134"/>
                  <a:gd name="T3" fmla="*/ 597 h 597"/>
                  <a:gd name="T4" fmla="*/ 134 w 134"/>
                  <a:gd name="T5" fmla="*/ 0 h 597"/>
                  <a:gd name="T6" fmla="*/ 0 w 134"/>
                  <a:gd name="T7" fmla="*/ 298 h 597"/>
                </a:gdLst>
                <a:ahLst/>
                <a:cxnLst>
                  <a:cxn ang="0">
                    <a:pos x="T0" y="T1"/>
                  </a:cxn>
                  <a:cxn ang="0">
                    <a:pos x="T2" y="T3"/>
                  </a:cxn>
                  <a:cxn ang="0">
                    <a:pos x="T4" y="T5"/>
                  </a:cxn>
                  <a:cxn ang="0">
                    <a:pos x="T6" y="T7"/>
                  </a:cxn>
                </a:cxnLst>
                <a:rect l="0" t="0" r="r" b="b"/>
                <a:pathLst>
                  <a:path w="134" h="597">
                    <a:moveTo>
                      <a:pt x="0" y="298"/>
                    </a:moveTo>
                    <a:cubicBezTo>
                      <a:pt x="0" y="417"/>
                      <a:pt x="52" y="523"/>
                      <a:pt x="134" y="597"/>
                    </a:cubicBezTo>
                    <a:cubicBezTo>
                      <a:pt x="134" y="0"/>
                      <a:pt x="134" y="0"/>
                      <a:pt x="134" y="0"/>
                    </a:cubicBezTo>
                    <a:cubicBezTo>
                      <a:pt x="52" y="74"/>
                      <a:pt x="0" y="180"/>
                      <a:pt x="0" y="298"/>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6" name="Freeform 77">
                <a:extLst>
                  <a:ext uri="{FF2B5EF4-FFF2-40B4-BE49-F238E27FC236}">
                    <a16:creationId xmlns:a16="http://schemas.microsoft.com/office/drawing/2014/main" id="{06A8F5A2-62EC-4CDC-945A-E6C50C86CA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558213" y="61913"/>
                <a:ext cx="631825" cy="2843213"/>
              </a:xfrm>
              <a:custGeom>
                <a:avLst/>
                <a:gdLst>
                  <a:gd name="T0" fmla="*/ 0 w 133"/>
                  <a:gd name="T1" fmla="*/ 0 h 597"/>
                  <a:gd name="T2" fmla="*/ 0 w 133"/>
                  <a:gd name="T3" fmla="*/ 597 h 597"/>
                  <a:gd name="T4" fmla="*/ 133 w 133"/>
                  <a:gd name="T5" fmla="*/ 298 h 597"/>
                  <a:gd name="T6" fmla="*/ 0 w 133"/>
                  <a:gd name="T7" fmla="*/ 0 h 597"/>
                </a:gdLst>
                <a:ahLst/>
                <a:cxnLst>
                  <a:cxn ang="0">
                    <a:pos x="T0" y="T1"/>
                  </a:cxn>
                  <a:cxn ang="0">
                    <a:pos x="T2" y="T3"/>
                  </a:cxn>
                  <a:cxn ang="0">
                    <a:pos x="T4" y="T5"/>
                  </a:cxn>
                  <a:cxn ang="0">
                    <a:pos x="T6" y="T7"/>
                  </a:cxn>
                </a:cxnLst>
                <a:rect l="0" t="0" r="r" b="b"/>
                <a:pathLst>
                  <a:path w="133" h="597">
                    <a:moveTo>
                      <a:pt x="0" y="0"/>
                    </a:moveTo>
                    <a:cubicBezTo>
                      <a:pt x="0" y="597"/>
                      <a:pt x="0" y="597"/>
                      <a:pt x="0" y="597"/>
                    </a:cubicBezTo>
                    <a:cubicBezTo>
                      <a:pt x="82" y="523"/>
                      <a:pt x="133" y="417"/>
                      <a:pt x="133" y="298"/>
                    </a:cubicBezTo>
                    <a:cubicBezTo>
                      <a:pt x="133" y="180"/>
                      <a:pt x="82" y="74"/>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97" name="Group 196">
                <a:extLst>
                  <a:ext uri="{FF2B5EF4-FFF2-40B4-BE49-F238E27FC236}">
                    <a16:creationId xmlns:a16="http://schemas.microsoft.com/office/drawing/2014/main" id="{9625C8AA-1597-4CED-8301-18D382EF0DF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7934326" y="61915"/>
                <a:ext cx="1241425" cy="3384000"/>
                <a:chOff x="7934326" y="61915"/>
                <a:chExt cx="1241425" cy="3384000"/>
              </a:xfrm>
            </p:grpSpPr>
            <p:sp>
              <p:nvSpPr>
                <p:cNvPr id="198" name="Line 90">
                  <a:extLst>
                    <a:ext uri="{FF2B5EF4-FFF2-40B4-BE49-F238E27FC236}">
                      <a16:creationId xmlns:a16="http://schemas.microsoft.com/office/drawing/2014/main" id="{5DF95B35-23E9-4724-A4F8-8ED718B5DE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8558213" y="61915"/>
                  <a:ext cx="0" cy="3384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9" name="Freeform 91">
                  <a:extLst>
                    <a:ext uri="{FF2B5EF4-FFF2-40B4-BE49-F238E27FC236}">
                      <a16:creationId xmlns:a16="http://schemas.microsoft.com/office/drawing/2014/main" id="{26C6754B-5776-451D-95ED-62AA4D0BAE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1976" y="523875"/>
                  <a:ext cx="747713" cy="376238"/>
                </a:xfrm>
                <a:custGeom>
                  <a:avLst/>
                  <a:gdLst>
                    <a:gd name="T0" fmla="*/ 471 w 471"/>
                    <a:gd name="T1" fmla="*/ 0 h 237"/>
                    <a:gd name="T2" fmla="*/ 237 w 471"/>
                    <a:gd name="T3" fmla="*/ 237 h 237"/>
                    <a:gd name="T4" fmla="*/ 0 w 471"/>
                    <a:gd name="T5" fmla="*/ 0 h 237"/>
                  </a:gdLst>
                  <a:ahLst/>
                  <a:cxnLst>
                    <a:cxn ang="0">
                      <a:pos x="T0" y="T1"/>
                    </a:cxn>
                    <a:cxn ang="0">
                      <a:pos x="T2" y="T3"/>
                    </a:cxn>
                    <a:cxn ang="0">
                      <a:pos x="T4" y="T5"/>
                    </a:cxn>
                  </a:cxnLst>
                  <a:rect l="0" t="0" r="r" b="b"/>
                  <a:pathLst>
                    <a:path w="471" h="237">
                      <a:moveTo>
                        <a:pt x="471" y="0"/>
                      </a:moveTo>
                      <a:lnTo>
                        <a:pt x="237" y="237"/>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00" name="Freeform 92">
                  <a:extLst>
                    <a:ext uri="{FF2B5EF4-FFF2-40B4-BE49-F238E27FC236}">
                      <a16:creationId xmlns:a16="http://schemas.microsoft.com/office/drawing/2014/main" id="{A345A289-8D6C-4886-B54C-3E0D26D176E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7188" y="1028700"/>
                  <a:ext cx="1157288" cy="581025"/>
                </a:xfrm>
                <a:custGeom>
                  <a:avLst/>
                  <a:gdLst>
                    <a:gd name="T0" fmla="*/ 729 w 729"/>
                    <a:gd name="T1" fmla="*/ 0 h 366"/>
                    <a:gd name="T2" fmla="*/ 366 w 729"/>
                    <a:gd name="T3" fmla="*/ 366 h 366"/>
                    <a:gd name="T4" fmla="*/ 0 w 729"/>
                    <a:gd name="T5" fmla="*/ 0 h 366"/>
                  </a:gdLst>
                  <a:ahLst/>
                  <a:cxnLst>
                    <a:cxn ang="0">
                      <a:pos x="T0" y="T1"/>
                    </a:cxn>
                    <a:cxn ang="0">
                      <a:pos x="T2" y="T3"/>
                    </a:cxn>
                    <a:cxn ang="0">
                      <a:pos x="T4" y="T5"/>
                    </a:cxn>
                  </a:cxnLst>
                  <a:rect l="0" t="0" r="r" b="b"/>
                  <a:pathLst>
                    <a:path w="729" h="366">
                      <a:moveTo>
                        <a:pt x="729" y="0"/>
                      </a:moveTo>
                      <a:lnTo>
                        <a:pt x="366" y="366"/>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01" name="Freeform 93">
                  <a:extLst>
                    <a:ext uri="{FF2B5EF4-FFF2-40B4-BE49-F238E27FC236}">
                      <a16:creationId xmlns:a16="http://schemas.microsoft.com/office/drawing/2014/main" id="{5690D981-545B-4A73-A22E-6E701024AC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34326" y="1700213"/>
                  <a:ext cx="1241425" cy="619125"/>
                </a:xfrm>
                <a:custGeom>
                  <a:avLst/>
                  <a:gdLst>
                    <a:gd name="T0" fmla="*/ 782 w 782"/>
                    <a:gd name="T1" fmla="*/ 0 h 390"/>
                    <a:gd name="T2" fmla="*/ 393 w 782"/>
                    <a:gd name="T3" fmla="*/ 390 h 390"/>
                    <a:gd name="T4" fmla="*/ 0 w 782"/>
                    <a:gd name="T5" fmla="*/ 0 h 390"/>
                  </a:gdLst>
                  <a:ahLst/>
                  <a:cxnLst>
                    <a:cxn ang="0">
                      <a:pos x="T0" y="T1"/>
                    </a:cxn>
                    <a:cxn ang="0">
                      <a:pos x="T2" y="T3"/>
                    </a:cxn>
                    <a:cxn ang="0">
                      <a:pos x="T4" y="T5"/>
                    </a:cxn>
                  </a:cxnLst>
                  <a:rect l="0" t="0" r="r" b="b"/>
                  <a:pathLst>
                    <a:path w="782" h="390">
                      <a:moveTo>
                        <a:pt x="782" y="0"/>
                      </a:moveTo>
                      <a:lnTo>
                        <a:pt x="393" y="390"/>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5" name="Group 94">
              <a:extLst>
                <a:ext uri="{FF2B5EF4-FFF2-40B4-BE49-F238E27FC236}">
                  <a16:creationId xmlns:a16="http://schemas.microsoft.com/office/drawing/2014/main" id="{FCB89D53-605D-4497-A82E-C5CB7B9AB10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flipH="1">
              <a:off x="28958" y="457964"/>
              <a:ext cx="5539609" cy="5682348"/>
              <a:chOff x="6623433" y="457964"/>
              <a:chExt cx="5539609" cy="5682348"/>
            </a:xfrm>
          </p:grpSpPr>
          <p:grpSp>
            <p:nvGrpSpPr>
              <p:cNvPr id="146" name="Group 145">
                <a:extLst>
                  <a:ext uri="{FF2B5EF4-FFF2-40B4-BE49-F238E27FC236}">
                    <a16:creationId xmlns:a16="http://schemas.microsoft.com/office/drawing/2014/main" id="{4200751B-2483-40F5-8C14-EF64034D453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73" name="Freeform 64">
                  <a:extLst>
                    <a:ext uri="{FF2B5EF4-FFF2-40B4-BE49-F238E27FC236}">
                      <a16:creationId xmlns:a16="http://schemas.microsoft.com/office/drawing/2014/main" id="{A9677C6B-C435-43E3-BF18-DC35709C972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4" name="Freeform 81">
                  <a:extLst>
                    <a:ext uri="{FF2B5EF4-FFF2-40B4-BE49-F238E27FC236}">
                      <a16:creationId xmlns:a16="http://schemas.microsoft.com/office/drawing/2014/main" id="{56E374F1-3376-4D82-B66C-A0588A30F0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5" name="Freeform 61">
                  <a:extLst>
                    <a:ext uri="{FF2B5EF4-FFF2-40B4-BE49-F238E27FC236}">
                      <a16:creationId xmlns:a16="http://schemas.microsoft.com/office/drawing/2014/main" id="{979B4E97-34CE-4034-8523-F1584A03448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6" name="Freeform 78">
                  <a:extLst>
                    <a:ext uri="{FF2B5EF4-FFF2-40B4-BE49-F238E27FC236}">
                      <a16:creationId xmlns:a16="http://schemas.microsoft.com/office/drawing/2014/main" id="{F4C4EFFF-E30B-4F0B-9ED4-FF63047DCBD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7" name="Freeform 84">
                  <a:extLst>
                    <a:ext uri="{FF2B5EF4-FFF2-40B4-BE49-F238E27FC236}">
                      <a16:creationId xmlns:a16="http://schemas.microsoft.com/office/drawing/2014/main" id="{173FDB7E-F5CA-497D-95CF-7A00D6789C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8" name="Freeform 87">
                  <a:extLst>
                    <a:ext uri="{FF2B5EF4-FFF2-40B4-BE49-F238E27FC236}">
                      <a16:creationId xmlns:a16="http://schemas.microsoft.com/office/drawing/2014/main" id="{42266BB1-5605-4F64-B071-80A97BAD9C3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9" name="Freeform 60">
                  <a:extLst>
                    <a:ext uri="{FF2B5EF4-FFF2-40B4-BE49-F238E27FC236}">
                      <a16:creationId xmlns:a16="http://schemas.microsoft.com/office/drawing/2014/main" id="{90D15A2A-0F2D-4AB8-8252-303BA5DB3B0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0" name="Freeform 59">
                  <a:extLst>
                    <a:ext uri="{FF2B5EF4-FFF2-40B4-BE49-F238E27FC236}">
                      <a16:creationId xmlns:a16="http://schemas.microsoft.com/office/drawing/2014/main" id="{E676282C-5FCF-4E29-AE15-2545F1A685E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1" name="Freeform 62">
                  <a:extLst>
                    <a:ext uri="{FF2B5EF4-FFF2-40B4-BE49-F238E27FC236}">
                      <a16:creationId xmlns:a16="http://schemas.microsoft.com/office/drawing/2014/main" id="{AF7EC2A1-EAFC-4851-A4E3-47811C4456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2" name="Freeform 65">
                  <a:extLst>
                    <a:ext uri="{FF2B5EF4-FFF2-40B4-BE49-F238E27FC236}">
                      <a16:creationId xmlns:a16="http://schemas.microsoft.com/office/drawing/2014/main" id="{6F9BD94B-F299-45D3-B66E-F20FBC9246D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3" name="Freeform 79">
                  <a:extLst>
                    <a:ext uri="{FF2B5EF4-FFF2-40B4-BE49-F238E27FC236}">
                      <a16:creationId xmlns:a16="http://schemas.microsoft.com/office/drawing/2014/main" id="{50E616C9-EAB1-4990-B569-17C6CB08891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4" name="Freeform 82">
                  <a:extLst>
                    <a:ext uri="{FF2B5EF4-FFF2-40B4-BE49-F238E27FC236}">
                      <a16:creationId xmlns:a16="http://schemas.microsoft.com/office/drawing/2014/main" id="{2F983FB0-2CC2-4D5F-A331-4130F138E91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5" name="Freeform 85">
                  <a:extLst>
                    <a:ext uri="{FF2B5EF4-FFF2-40B4-BE49-F238E27FC236}">
                      <a16:creationId xmlns:a16="http://schemas.microsoft.com/office/drawing/2014/main" id="{B1ABC269-0802-4C4A-9E57-6F876F122C8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6" name="Freeform 88">
                  <a:extLst>
                    <a:ext uri="{FF2B5EF4-FFF2-40B4-BE49-F238E27FC236}">
                      <a16:creationId xmlns:a16="http://schemas.microsoft.com/office/drawing/2014/main" id="{233153AF-C5CF-40DD-9E5E-9B84272F467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87" name="Group 186">
                  <a:extLst>
                    <a:ext uri="{FF2B5EF4-FFF2-40B4-BE49-F238E27FC236}">
                      <a16:creationId xmlns:a16="http://schemas.microsoft.com/office/drawing/2014/main" id="{95E220B7-17F2-4748-A337-3B8D5886038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88" name="Line 63">
                    <a:extLst>
                      <a:ext uri="{FF2B5EF4-FFF2-40B4-BE49-F238E27FC236}">
                        <a16:creationId xmlns:a16="http://schemas.microsoft.com/office/drawing/2014/main" id="{63DC02CB-E162-45FD-AF68-0A1DB537F40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89" name="Line 66">
                    <a:extLst>
                      <a:ext uri="{FF2B5EF4-FFF2-40B4-BE49-F238E27FC236}">
                        <a16:creationId xmlns:a16="http://schemas.microsoft.com/office/drawing/2014/main" id="{4D9CBADA-7016-4987-B723-F7AE8E2E57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0" name="Line 67">
                    <a:extLst>
                      <a:ext uri="{FF2B5EF4-FFF2-40B4-BE49-F238E27FC236}">
                        <a16:creationId xmlns:a16="http://schemas.microsoft.com/office/drawing/2014/main" id="{1DCEDCA0-F979-4B3C-A0CA-F98F2DEE89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1" name="Line 80">
                    <a:extLst>
                      <a:ext uri="{FF2B5EF4-FFF2-40B4-BE49-F238E27FC236}">
                        <a16:creationId xmlns:a16="http://schemas.microsoft.com/office/drawing/2014/main" id="{1B701ADB-B6EB-4BED-8D15-F358A67EC9F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2" name="Line 83">
                    <a:extLst>
                      <a:ext uri="{FF2B5EF4-FFF2-40B4-BE49-F238E27FC236}">
                        <a16:creationId xmlns:a16="http://schemas.microsoft.com/office/drawing/2014/main" id="{239EB39D-EF7A-4284-83B8-904957045D8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3" name="Line 86">
                    <a:extLst>
                      <a:ext uri="{FF2B5EF4-FFF2-40B4-BE49-F238E27FC236}">
                        <a16:creationId xmlns:a16="http://schemas.microsoft.com/office/drawing/2014/main" id="{59413AC3-6F9D-431E-8136-F15C0FCA62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4" name="Line 89">
                    <a:extLst>
                      <a:ext uri="{FF2B5EF4-FFF2-40B4-BE49-F238E27FC236}">
                        <a16:creationId xmlns:a16="http://schemas.microsoft.com/office/drawing/2014/main" id="{987DF8D6-E53D-4C41-B339-1E5094638F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47" name="Group 146">
                <a:extLst>
                  <a:ext uri="{FF2B5EF4-FFF2-40B4-BE49-F238E27FC236}">
                    <a16:creationId xmlns:a16="http://schemas.microsoft.com/office/drawing/2014/main" id="{66036562-1199-405F-B95A-C3A543B5DB4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65" name="Group 164">
                  <a:extLst>
                    <a:ext uri="{FF2B5EF4-FFF2-40B4-BE49-F238E27FC236}">
                      <a16:creationId xmlns:a16="http://schemas.microsoft.com/office/drawing/2014/main" id="{C4C4997E-6944-4940-8B33-92DB90BCE3A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69" name="Straight Connector 168">
                    <a:extLst>
                      <a:ext uri="{FF2B5EF4-FFF2-40B4-BE49-F238E27FC236}">
                        <a16:creationId xmlns:a16="http://schemas.microsoft.com/office/drawing/2014/main" id="{0A44DA53-5DA1-44E2-8EB4-F53CC84C9F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F072B3FF-FEA5-46BC-8627-9B46C5F396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71" name="Rectangle 30">
                    <a:extLst>
                      <a:ext uri="{FF2B5EF4-FFF2-40B4-BE49-F238E27FC236}">
                        <a16:creationId xmlns:a16="http://schemas.microsoft.com/office/drawing/2014/main" id="{FB18587D-1BDA-4D28-9B48-3C37C764B66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Rectangle 30">
                    <a:extLst>
                      <a:ext uri="{FF2B5EF4-FFF2-40B4-BE49-F238E27FC236}">
                        <a16:creationId xmlns:a16="http://schemas.microsoft.com/office/drawing/2014/main" id="{8CFE033B-F34F-4836-B6F3-93E6C7D9C5C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6" name="Group 165">
                  <a:extLst>
                    <a:ext uri="{FF2B5EF4-FFF2-40B4-BE49-F238E27FC236}">
                      <a16:creationId xmlns:a16="http://schemas.microsoft.com/office/drawing/2014/main" id="{07F79761-CFAA-4330-8067-31EC1DC3E16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67" name="Freeform: Shape 166">
                    <a:extLst>
                      <a:ext uri="{FF2B5EF4-FFF2-40B4-BE49-F238E27FC236}">
                        <a16:creationId xmlns:a16="http://schemas.microsoft.com/office/drawing/2014/main" id="{8A0BC496-427B-4836-B989-97B0673D8F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68" name="Freeform: Shape 167">
                    <a:extLst>
                      <a:ext uri="{FF2B5EF4-FFF2-40B4-BE49-F238E27FC236}">
                        <a16:creationId xmlns:a16="http://schemas.microsoft.com/office/drawing/2014/main" id="{A0D554E1-33ED-415C-BF15-FC38D2E33C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48" name="Group 147">
                <a:extLst>
                  <a:ext uri="{FF2B5EF4-FFF2-40B4-BE49-F238E27FC236}">
                    <a16:creationId xmlns:a16="http://schemas.microsoft.com/office/drawing/2014/main" id="{D1F1EE7D-C5FF-46EA-AB9C-94E1F2D9B73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61" name="Group 160">
                  <a:extLst>
                    <a:ext uri="{FF2B5EF4-FFF2-40B4-BE49-F238E27FC236}">
                      <a16:creationId xmlns:a16="http://schemas.microsoft.com/office/drawing/2014/main" id="{2AC2FE37-AED7-4C81-A52E-FD105C1BDA8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3" name="Freeform 68">
                    <a:extLst>
                      <a:ext uri="{FF2B5EF4-FFF2-40B4-BE49-F238E27FC236}">
                        <a16:creationId xmlns:a16="http://schemas.microsoft.com/office/drawing/2014/main" id="{AB34FC05-3259-4BE2-8DA9-91435FAFCE7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4" name="Freeform 69">
                    <a:extLst>
                      <a:ext uri="{FF2B5EF4-FFF2-40B4-BE49-F238E27FC236}">
                        <a16:creationId xmlns:a16="http://schemas.microsoft.com/office/drawing/2014/main" id="{AC11598E-3FD2-47F3-8E57-D5D6130DBC3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62" name="Line 70">
                  <a:extLst>
                    <a:ext uri="{FF2B5EF4-FFF2-40B4-BE49-F238E27FC236}">
                      <a16:creationId xmlns:a16="http://schemas.microsoft.com/office/drawing/2014/main" id="{37D098FA-73CF-44E6-B612-7DE664E5DE0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49" name="Group 148">
                <a:extLst>
                  <a:ext uri="{FF2B5EF4-FFF2-40B4-BE49-F238E27FC236}">
                    <a16:creationId xmlns:a16="http://schemas.microsoft.com/office/drawing/2014/main" id="{66672930-1A30-4508-A9D2-FA4271C6B1E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58" name="Freeform 68">
                  <a:extLst>
                    <a:ext uri="{FF2B5EF4-FFF2-40B4-BE49-F238E27FC236}">
                      <a16:creationId xmlns:a16="http://schemas.microsoft.com/office/drawing/2014/main" id="{174F3D5B-9943-4A8B-8699-ABB2B7991B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9" name="Freeform 69">
                  <a:extLst>
                    <a:ext uri="{FF2B5EF4-FFF2-40B4-BE49-F238E27FC236}">
                      <a16:creationId xmlns:a16="http://schemas.microsoft.com/office/drawing/2014/main" id="{6834DCA2-951C-4A9B-8490-5C7BD0FFBB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0" name="Line 70">
                  <a:extLst>
                    <a:ext uri="{FF2B5EF4-FFF2-40B4-BE49-F238E27FC236}">
                      <a16:creationId xmlns:a16="http://schemas.microsoft.com/office/drawing/2014/main" id="{316B6CF4-BCF3-4765-B744-A1EB5A76D3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50" name="Group 149">
                <a:extLst>
                  <a:ext uri="{FF2B5EF4-FFF2-40B4-BE49-F238E27FC236}">
                    <a16:creationId xmlns:a16="http://schemas.microsoft.com/office/drawing/2014/main" id="{BAD99054-FC47-4391-9369-B309A0AA258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51" name="Group 150">
                  <a:extLst>
                    <a:ext uri="{FF2B5EF4-FFF2-40B4-BE49-F238E27FC236}">
                      <a16:creationId xmlns:a16="http://schemas.microsoft.com/office/drawing/2014/main" id="{1A1CDB94-FE6F-4AAC-94D9-DDCEC703B12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56" name="Freeform: Shape 155">
                    <a:extLst>
                      <a:ext uri="{FF2B5EF4-FFF2-40B4-BE49-F238E27FC236}">
                        <a16:creationId xmlns:a16="http://schemas.microsoft.com/office/drawing/2014/main" id="{99B22DCB-54E6-4769-9DD7-3736B4041B2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57" name="Freeform: Shape 156">
                    <a:extLst>
                      <a:ext uri="{FF2B5EF4-FFF2-40B4-BE49-F238E27FC236}">
                        <a16:creationId xmlns:a16="http://schemas.microsoft.com/office/drawing/2014/main" id="{67DA3C33-5733-4571-AD7C-F9D7447D18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52" name="Group 151">
                  <a:extLst>
                    <a:ext uri="{FF2B5EF4-FFF2-40B4-BE49-F238E27FC236}">
                      <a16:creationId xmlns:a16="http://schemas.microsoft.com/office/drawing/2014/main" id="{DEACDE3F-3571-479B-8545-A0EB157DFB7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53" name="Straight Connector 152">
                    <a:extLst>
                      <a:ext uri="{FF2B5EF4-FFF2-40B4-BE49-F238E27FC236}">
                        <a16:creationId xmlns:a16="http://schemas.microsoft.com/office/drawing/2014/main" id="{0EBC688C-242B-4AF8-9A28-74C5D3A7DD7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54" name="Rectangle 5">
                    <a:extLst>
                      <a:ext uri="{FF2B5EF4-FFF2-40B4-BE49-F238E27FC236}">
                        <a16:creationId xmlns:a16="http://schemas.microsoft.com/office/drawing/2014/main" id="{C4C8C45C-CEB8-4DEA-A7C9-8028747D4C2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Rectangle 5">
                    <a:extLst>
                      <a:ext uri="{FF2B5EF4-FFF2-40B4-BE49-F238E27FC236}">
                        <a16:creationId xmlns:a16="http://schemas.microsoft.com/office/drawing/2014/main" id="{7FC624AF-D992-41C1-A403-A0A4731BE06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nvGrpSpPr>
            <p:cNvPr id="96" name="Group 95">
              <a:extLst>
                <a:ext uri="{FF2B5EF4-FFF2-40B4-BE49-F238E27FC236}">
                  <a16:creationId xmlns:a16="http://schemas.microsoft.com/office/drawing/2014/main" id="{F63171A4-E846-4A64-8292-3ED3583B6DE9}"/>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flipH="1">
              <a:off x="2171191" y="712681"/>
              <a:ext cx="5539609" cy="5682348"/>
              <a:chOff x="6623433" y="457964"/>
              <a:chExt cx="5539609" cy="5682348"/>
            </a:xfrm>
          </p:grpSpPr>
          <p:grpSp>
            <p:nvGrpSpPr>
              <p:cNvPr id="97" name="Group 96">
                <a:extLst>
                  <a:ext uri="{FF2B5EF4-FFF2-40B4-BE49-F238E27FC236}">
                    <a16:creationId xmlns:a16="http://schemas.microsoft.com/office/drawing/2014/main" id="{E59C66F3-BAB8-46AB-849B-0BC14A74B8A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24" name="Freeform 64">
                  <a:extLst>
                    <a:ext uri="{FF2B5EF4-FFF2-40B4-BE49-F238E27FC236}">
                      <a16:creationId xmlns:a16="http://schemas.microsoft.com/office/drawing/2014/main" id="{68CD087B-52FF-4F11-A251-6F6A6B9093A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5" name="Freeform 81">
                  <a:extLst>
                    <a:ext uri="{FF2B5EF4-FFF2-40B4-BE49-F238E27FC236}">
                      <a16:creationId xmlns:a16="http://schemas.microsoft.com/office/drawing/2014/main" id="{7FD7CD23-A1FC-41E8-A563-0B0A87A8FC8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6" name="Freeform 61">
                  <a:extLst>
                    <a:ext uri="{FF2B5EF4-FFF2-40B4-BE49-F238E27FC236}">
                      <a16:creationId xmlns:a16="http://schemas.microsoft.com/office/drawing/2014/main" id="{A3A34481-695D-470B-9A01-A047EAA615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7" name="Freeform 78">
                  <a:extLst>
                    <a:ext uri="{FF2B5EF4-FFF2-40B4-BE49-F238E27FC236}">
                      <a16:creationId xmlns:a16="http://schemas.microsoft.com/office/drawing/2014/main" id="{5B26EEFA-6CAA-4BF6-B4BD-7C083D59BF3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8" name="Freeform 84">
                  <a:extLst>
                    <a:ext uri="{FF2B5EF4-FFF2-40B4-BE49-F238E27FC236}">
                      <a16:creationId xmlns:a16="http://schemas.microsoft.com/office/drawing/2014/main" id="{61976329-310A-4F70-B22C-F032D4BF7E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9" name="Freeform 87">
                  <a:extLst>
                    <a:ext uri="{FF2B5EF4-FFF2-40B4-BE49-F238E27FC236}">
                      <a16:creationId xmlns:a16="http://schemas.microsoft.com/office/drawing/2014/main" id="{0A0DA1ED-70C5-4D8F-B61F-F6E9E07D59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0" name="Freeform 60">
                  <a:extLst>
                    <a:ext uri="{FF2B5EF4-FFF2-40B4-BE49-F238E27FC236}">
                      <a16:creationId xmlns:a16="http://schemas.microsoft.com/office/drawing/2014/main" id="{EDF58541-8ECC-487F-96C7-3267D0F9C8C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1" name="Freeform 59">
                  <a:extLst>
                    <a:ext uri="{FF2B5EF4-FFF2-40B4-BE49-F238E27FC236}">
                      <a16:creationId xmlns:a16="http://schemas.microsoft.com/office/drawing/2014/main" id="{D1DAAA62-5552-4436-97D9-353F629E8AB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2" name="Freeform 62">
                  <a:extLst>
                    <a:ext uri="{FF2B5EF4-FFF2-40B4-BE49-F238E27FC236}">
                      <a16:creationId xmlns:a16="http://schemas.microsoft.com/office/drawing/2014/main" id="{EBA1BB6B-72EF-4525-89A1-FC5BE70D71B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3" name="Freeform 65">
                  <a:extLst>
                    <a:ext uri="{FF2B5EF4-FFF2-40B4-BE49-F238E27FC236}">
                      <a16:creationId xmlns:a16="http://schemas.microsoft.com/office/drawing/2014/main" id="{D3BD4012-93F7-424A-9146-8E7E831D9E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4" name="Freeform 79">
                  <a:extLst>
                    <a:ext uri="{FF2B5EF4-FFF2-40B4-BE49-F238E27FC236}">
                      <a16:creationId xmlns:a16="http://schemas.microsoft.com/office/drawing/2014/main" id="{A2E36983-6A8E-4C78-AA27-363C0D676C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5" name="Freeform 82">
                  <a:extLst>
                    <a:ext uri="{FF2B5EF4-FFF2-40B4-BE49-F238E27FC236}">
                      <a16:creationId xmlns:a16="http://schemas.microsoft.com/office/drawing/2014/main" id="{AB2380FC-F201-44F0-A531-1402201E4E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6" name="Freeform 85">
                  <a:extLst>
                    <a:ext uri="{FF2B5EF4-FFF2-40B4-BE49-F238E27FC236}">
                      <a16:creationId xmlns:a16="http://schemas.microsoft.com/office/drawing/2014/main" id="{737C3A27-BD47-4E93-A1E3-33B902DD06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7" name="Freeform 88">
                  <a:extLst>
                    <a:ext uri="{FF2B5EF4-FFF2-40B4-BE49-F238E27FC236}">
                      <a16:creationId xmlns:a16="http://schemas.microsoft.com/office/drawing/2014/main" id="{C257BCC6-B88D-4C3B-BEFD-25D320F39C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38" name="Group 137">
                  <a:extLst>
                    <a:ext uri="{FF2B5EF4-FFF2-40B4-BE49-F238E27FC236}">
                      <a16:creationId xmlns:a16="http://schemas.microsoft.com/office/drawing/2014/main" id="{0519964D-597A-4E0C-B66C-89D30B8582B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39" name="Line 63">
                    <a:extLst>
                      <a:ext uri="{FF2B5EF4-FFF2-40B4-BE49-F238E27FC236}">
                        <a16:creationId xmlns:a16="http://schemas.microsoft.com/office/drawing/2014/main" id="{A31BADE6-3732-4787-8841-96E8F05C0A9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0" name="Line 66">
                    <a:extLst>
                      <a:ext uri="{FF2B5EF4-FFF2-40B4-BE49-F238E27FC236}">
                        <a16:creationId xmlns:a16="http://schemas.microsoft.com/office/drawing/2014/main" id="{447ED593-61E3-4BD7-8984-7FE5621549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1" name="Line 67">
                    <a:extLst>
                      <a:ext uri="{FF2B5EF4-FFF2-40B4-BE49-F238E27FC236}">
                        <a16:creationId xmlns:a16="http://schemas.microsoft.com/office/drawing/2014/main" id="{6AD98272-0FC0-49AC-9877-8D2BAA5148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2" name="Line 80">
                    <a:extLst>
                      <a:ext uri="{FF2B5EF4-FFF2-40B4-BE49-F238E27FC236}">
                        <a16:creationId xmlns:a16="http://schemas.microsoft.com/office/drawing/2014/main" id="{D54770D9-48C7-4C76-9F40-65C9B9C05CE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3" name="Line 83">
                    <a:extLst>
                      <a:ext uri="{FF2B5EF4-FFF2-40B4-BE49-F238E27FC236}">
                        <a16:creationId xmlns:a16="http://schemas.microsoft.com/office/drawing/2014/main" id="{4B9C1A3A-3DED-4CC1-820C-16B358DF9EC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4" name="Line 86">
                    <a:extLst>
                      <a:ext uri="{FF2B5EF4-FFF2-40B4-BE49-F238E27FC236}">
                        <a16:creationId xmlns:a16="http://schemas.microsoft.com/office/drawing/2014/main" id="{2404A56E-8A81-48CB-9AC4-2CB6EA55DD7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5" name="Line 89">
                    <a:extLst>
                      <a:ext uri="{FF2B5EF4-FFF2-40B4-BE49-F238E27FC236}">
                        <a16:creationId xmlns:a16="http://schemas.microsoft.com/office/drawing/2014/main" id="{6D6A743B-85A5-41A8-9664-D654620D25D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8" name="Group 97">
                <a:extLst>
                  <a:ext uri="{FF2B5EF4-FFF2-40B4-BE49-F238E27FC236}">
                    <a16:creationId xmlns:a16="http://schemas.microsoft.com/office/drawing/2014/main" id="{23DAD9FD-AF99-4D89-9BC8-E6739BD17ACA}"/>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16" name="Group 115">
                  <a:extLst>
                    <a:ext uri="{FF2B5EF4-FFF2-40B4-BE49-F238E27FC236}">
                      <a16:creationId xmlns:a16="http://schemas.microsoft.com/office/drawing/2014/main" id="{D7170781-0173-4FAB-8358-42C469FC51A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20" name="Straight Connector 119">
                    <a:extLst>
                      <a:ext uri="{FF2B5EF4-FFF2-40B4-BE49-F238E27FC236}">
                        <a16:creationId xmlns:a16="http://schemas.microsoft.com/office/drawing/2014/main" id="{03C55E22-B879-4AE0-BC46-BA8A4E950C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AA07E073-1978-4DCC-9E5C-FF89EF524B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22" name="Rectangle 30">
                    <a:extLst>
                      <a:ext uri="{FF2B5EF4-FFF2-40B4-BE49-F238E27FC236}">
                        <a16:creationId xmlns:a16="http://schemas.microsoft.com/office/drawing/2014/main" id="{5691F80E-D2E0-4E78-AA76-8D827AE4101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Rectangle 30">
                    <a:extLst>
                      <a:ext uri="{FF2B5EF4-FFF2-40B4-BE49-F238E27FC236}">
                        <a16:creationId xmlns:a16="http://schemas.microsoft.com/office/drawing/2014/main" id="{E34C55D1-5C55-44D3-9C26-E1951DA3937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7" name="Group 116">
                  <a:extLst>
                    <a:ext uri="{FF2B5EF4-FFF2-40B4-BE49-F238E27FC236}">
                      <a16:creationId xmlns:a16="http://schemas.microsoft.com/office/drawing/2014/main" id="{4C9CB0E6-07EF-4140-926D-D380C1A88EB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18" name="Freeform: Shape 117">
                    <a:extLst>
                      <a:ext uri="{FF2B5EF4-FFF2-40B4-BE49-F238E27FC236}">
                        <a16:creationId xmlns:a16="http://schemas.microsoft.com/office/drawing/2014/main" id="{263BBD78-504D-435B-8933-2C460DC38E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19" name="Freeform: Shape 118">
                    <a:extLst>
                      <a:ext uri="{FF2B5EF4-FFF2-40B4-BE49-F238E27FC236}">
                        <a16:creationId xmlns:a16="http://schemas.microsoft.com/office/drawing/2014/main" id="{1AD78D29-1FCF-4E88-A958-924F701D5E4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99" name="Group 98">
                <a:extLst>
                  <a:ext uri="{FF2B5EF4-FFF2-40B4-BE49-F238E27FC236}">
                    <a16:creationId xmlns:a16="http://schemas.microsoft.com/office/drawing/2014/main" id="{EA551A3F-69EF-45CC-87F7-867808A3FAD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12" name="Group 111">
                  <a:extLst>
                    <a:ext uri="{FF2B5EF4-FFF2-40B4-BE49-F238E27FC236}">
                      <a16:creationId xmlns:a16="http://schemas.microsoft.com/office/drawing/2014/main" id="{12724B09-E74E-49FA-BB5D-583BB89B798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14" name="Freeform 68">
                    <a:extLst>
                      <a:ext uri="{FF2B5EF4-FFF2-40B4-BE49-F238E27FC236}">
                        <a16:creationId xmlns:a16="http://schemas.microsoft.com/office/drawing/2014/main" id="{DA2788BF-64AD-4328-8CB9-8C2C98CF54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5" name="Freeform 69">
                    <a:extLst>
                      <a:ext uri="{FF2B5EF4-FFF2-40B4-BE49-F238E27FC236}">
                        <a16:creationId xmlns:a16="http://schemas.microsoft.com/office/drawing/2014/main" id="{D9591CB5-16C9-44FC-B125-529D33F91B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13" name="Line 70">
                  <a:extLst>
                    <a:ext uri="{FF2B5EF4-FFF2-40B4-BE49-F238E27FC236}">
                      <a16:creationId xmlns:a16="http://schemas.microsoft.com/office/drawing/2014/main" id="{4F82A945-38F0-45AF-A28A-C6A0E6A2E7F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0" name="Group 99">
                <a:extLst>
                  <a:ext uri="{FF2B5EF4-FFF2-40B4-BE49-F238E27FC236}">
                    <a16:creationId xmlns:a16="http://schemas.microsoft.com/office/drawing/2014/main" id="{80FA6744-F48F-4652-86E5-BA3ABEF3227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09" name="Freeform 68">
                  <a:extLst>
                    <a:ext uri="{FF2B5EF4-FFF2-40B4-BE49-F238E27FC236}">
                      <a16:creationId xmlns:a16="http://schemas.microsoft.com/office/drawing/2014/main" id="{FAC3DEAD-5797-4CA1-A8F2-3F487AAC6B1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0" name="Freeform 69">
                  <a:extLst>
                    <a:ext uri="{FF2B5EF4-FFF2-40B4-BE49-F238E27FC236}">
                      <a16:creationId xmlns:a16="http://schemas.microsoft.com/office/drawing/2014/main" id="{F9AF9D64-C9FB-4D32-993D-3423A2E55E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1" name="Line 70">
                  <a:extLst>
                    <a:ext uri="{FF2B5EF4-FFF2-40B4-BE49-F238E27FC236}">
                      <a16:creationId xmlns:a16="http://schemas.microsoft.com/office/drawing/2014/main" id="{9097AC72-422F-4CE0-A772-A63E2294ACD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1" name="Group 100">
                <a:extLst>
                  <a:ext uri="{FF2B5EF4-FFF2-40B4-BE49-F238E27FC236}">
                    <a16:creationId xmlns:a16="http://schemas.microsoft.com/office/drawing/2014/main" id="{1A6B3F4D-48A0-4FC2-8720-2606D6AA04C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02" name="Group 101">
                  <a:extLst>
                    <a:ext uri="{FF2B5EF4-FFF2-40B4-BE49-F238E27FC236}">
                      <a16:creationId xmlns:a16="http://schemas.microsoft.com/office/drawing/2014/main" id="{67E4FA26-563D-4D19-BAEB-A370818E51A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07" name="Freeform: Shape 106">
                    <a:extLst>
                      <a:ext uri="{FF2B5EF4-FFF2-40B4-BE49-F238E27FC236}">
                        <a16:creationId xmlns:a16="http://schemas.microsoft.com/office/drawing/2014/main" id="{03B51AAC-6B1D-43D1-8885-402653BA90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08" name="Freeform: Shape 107">
                    <a:extLst>
                      <a:ext uri="{FF2B5EF4-FFF2-40B4-BE49-F238E27FC236}">
                        <a16:creationId xmlns:a16="http://schemas.microsoft.com/office/drawing/2014/main" id="{CF4180FB-7FBD-421F-A284-4C2CC61B384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03" name="Group 102">
                  <a:extLst>
                    <a:ext uri="{FF2B5EF4-FFF2-40B4-BE49-F238E27FC236}">
                      <a16:creationId xmlns:a16="http://schemas.microsoft.com/office/drawing/2014/main" id="{28E615C5-6A2E-4BF3-A3A8-9061C5B1B84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04" name="Straight Connector 103">
                    <a:extLst>
                      <a:ext uri="{FF2B5EF4-FFF2-40B4-BE49-F238E27FC236}">
                        <a16:creationId xmlns:a16="http://schemas.microsoft.com/office/drawing/2014/main" id="{B15A4CEB-6B8D-48C3-8484-3EC282A34A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5" name="Rectangle 5">
                    <a:extLst>
                      <a:ext uri="{FF2B5EF4-FFF2-40B4-BE49-F238E27FC236}">
                        <a16:creationId xmlns:a16="http://schemas.microsoft.com/office/drawing/2014/main" id="{38F7FD7D-E582-4214-B1B3-D289130553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Rectangle 5">
                    <a:extLst>
                      <a:ext uri="{FF2B5EF4-FFF2-40B4-BE49-F238E27FC236}">
                        <a16:creationId xmlns:a16="http://schemas.microsoft.com/office/drawing/2014/main" id="{B74D1DAC-C0D4-447E-8665-EAFF34F4E3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sp>
        <p:nvSpPr>
          <p:cNvPr id="4" name="Content Placeholder 3">
            <a:extLst>
              <a:ext uri="{FF2B5EF4-FFF2-40B4-BE49-F238E27FC236}">
                <a16:creationId xmlns:a16="http://schemas.microsoft.com/office/drawing/2014/main" id="{8F8E5FA1-697B-6FB5-4F63-346DF5F17039}"/>
              </a:ext>
            </a:extLst>
          </p:cNvPr>
          <p:cNvSpPr>
            <a:spLocks noGrp="1"/>
          </p:cNvSpPr>
          <p:nvPr>
            <p:ph sz="quarter" idx="15" hasCustomPrompt="1"/>
          </p:nvPr>
        </p:nvSpPr>
        <p:spPr>
          <a:xfrm>
            <a:off x="7630067" y="3219450"/>
            <a:ext cx="4128934" cy="3092780"/>
          </a:xfrm>
        </p:spPr>
        <p:txBody>
          <a:bodyPr/>
          <a:lstStyle>
            <a:lvl1pPr marL="0" indent="0" algn="ctr">
              <a:buNone/>
              <a:defRPr lang="en-US" sz="2000" kern="1200" spc="50" dirty="0" smtClean="0">
                <a:solidFill>
                  <a:schemeClr val="tx1">
                    <a:alpha val="60000"/>
                  </a:schemeClr>
                </a:solidFill>
                <a:latin typeface="+mn-lt"/>
                <a:ea typeface="+mn-ea"/>
                <a:cs typeface="Calibri"/>
              </a:defRPr>
            </a:lvl1pPr>
            <a:lvl2pPr marL="360000" indent="0">
              <a:buNone/>
              <a:defRPr lang="en-US" sz="2000" kern="1200" spc="50" dirty="0" smtClean="0">
                <a:solidFill>
                  <a:schemeClr val="tx1">
                    <a:alpha val="60000"/>
                  </a:schemeClr>
                </a:solidFill>
                <a:latin typeface="+mn-lt"/>
                <a:ea typeface="+mn-ea"/>
                <a:cs typeface="Calibri"/>
              </a:defRPr>
            </a:lvl2pPr>
            <a:lvl3pPr marL="720000" indent="0">
              <a:buNone/>
              <a:defRPr lang="en-US" sz="2000" kern="1200" spc="50" dirty="0" smtClean="0">
                <a:solidFill>
                  <a:schemeClr val="tx1">
                    <a:alpha val="60000"/>
                  </a:schemeClr>
                </a:solidFill>
                <a:latin typeface="+mn-lt"/>
                <a:ea typeface="+mn-ea"/>
                <a:cs typeface="Calibri"/>
              </a:defRPr>
            </a:lvl3pPr>
            <a:lvl4pPr marL="1080000" indent="0">
              <a:buNone/>
              <a:defRPr lang="en-US" sz="2000" kern="1200" spc="50" dirty="0" smtClean="0">
                <a:solidFill>
                  <a:schemeClr val="tx1">
                    <a:alpha val="60000"/>
                  </a:schemeClr>
                </a:solidFill>
                <a:latin typeface="+mn-lt"/>
                <a:ea typeface="+mn-ea"/>
                <a:cs typeface="Calibri"/>
              </a:defRPr>
            </a:lvl4pPr>
            <a:lvl5pPr marL="1440000" indent="0">
              <a:buNone/>
              <a:defRPr lang="en-US" sz="2000" kern="1200" spc="50" dirty="0">
                <a:solidFill>
                  <a:schemeClr val="tx1">
                    <a:alpha val="60000"/>
                  </a:schemeClr>
                </a:solidFill>
                <a:latin typeface="+mn-lt"/>
                <a:ea typeface="+mn-ea"/>
                <a:cs typeface="Calibri"/>
              </a:defRPr>
            </a:lvl5pPr>
          </a:lstStyle>
          <a:p>
            <a:pPr lvl="0"/>
            <a:r>
              <a:rPr lang="en-US" dirty="0"/>
              <a:t>Click to add text</a:t>
            </a:r>
          </a:p>
        </p:txBody>
      </p:sp>
    </p:spTree>
    <p:extLst>
      <p:ext uri="{BB962C8B-B14F-4D97-AF65-F5344CB8AC3E}">
        <p14:creationId xmlns:p14="http://schemas.microsoft.com/office/powerpoint/2010/main" val="11894668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984522" y="298564"/>
            <a:ext cx="4650901" cy="6260873"/>
          </a:xfrm>
        </p:spPr>
        <p:txBody>
          <a:bodyPr anchor="ctr">
            <a:noAutofit/>
          </a:bodyPr>
          <a:lstStyle>
            <a:lvl1pPr algn="ctr">
              <a:defRPr sz="6000"/>
            </a:lvl1pPr>
          </a:lstStyle>
          <a:p>
            <a:r>
              <a:rPr lang="en-US" dirty="0"/>
              <a:t>Click to add title</a:t>
            </a:r>
          </a:p>
        </p:txBody>
      </p:sp>
      <p:grpSp>
        <p:nvGrpSpPr>
          <p:cNvPr id="6" name="Group 5">
            <a:extLst>
              <a:ext uri="{FF2B5EF4-FFF2-40B4-BE49-F238E27FC236}">
                <a16:creationId xmlns:a16="http://schemas.microsoft.com/office/drawing/2014/main" id="{F44A4473-D4D4-4E24-B542-C5D63C28DA75}"/>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14CA4A32-A016-460F-8B99-22A5D265B4B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84DB1BC2-B158-4DA5-9164-843E6B566CE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751FDE2E-D749-401E-B3BA-66B2F523182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49546377-E2EE-4854-AA84-5575789BAF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04FCC465-42B8-456F-951F-8C51A42F97E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3D7F8A9A-8A53-4FD3-855C-C49B035CE8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AC347F99-AC7C-4DB2-8AAF-9E2A7AE629C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89B06C37-E219-479D-B324-0DC7D05651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29A1D878-CEA2-41DC-8638-A8523167266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99394209-57ED-4126-A8DC-0862D1FA11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A48B0004-4618-4D71-88D1-A2FEE4F0AD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4D1C172B-2446-428A-A518-FE1B5FCE0D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E359C795-FCC1-401F-B0B6-F722AE632AA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8260D102-71BB-497E-A5CF-743FB59874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811E3D98-A5FB-4BDE-A07D-A03EB898C67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9E48CE7F-B4EF-4629-8706-6838C171EF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C8EBC77A-0887-4128-A73B-2C0165C6F94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7AF3D400-AAAA-47BD-922E-AA3A2AFA30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B0A3E6A0-609D-427D-9D34-E7CF184B45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DDE08965-A3F4-426A-924B-102A6F6FE2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13FA8E6E-7F53-47E9-9BF8-1CD3130F42B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7A8A9991-EF8F-4128-9DB7-A2FA8CF2F68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41E966B6-186E-4D17-B570-969B6951AC0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918B08AD-5F3C-4FC5-8998-8524763C750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EDF72260-B0A1-47A1-9459-FDF4600ACA6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C6A7FA58-53F7-4C2F-96D5-E97BB3CC67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1B986617-481E-450F-8FAD-CA3086A3E0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4D24CAEB-B2FE-4796-8E6E-DB5148C380F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3D577B03-E6D9-4FFA-A799-E504CBF8D7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43509C13-FDEE-45B0-B954-D80D6F38F0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21FF647D-8D8A-43E8-A2E2-46D1117839F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7B8728B-0A45-4551-99F0-CF33B850DA5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CFAA15D-9EFC-4A70-AC98-CB3EF00C3A4C}"/>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AD80CCBD-3F02-48A0-A24E-5971D229517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AB5B7D34-5A4E-48DE-8893-0F022E4CC9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2341ADC6-0CC2-46C0-BA6F-9D991366980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A93316DB-546B-41BA-AD1B-94D5C46702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35105C82-44C4-41C2-96AE-ADE6DD1D712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A7A634F2-054C-4614-9ECB-96BE809893D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764AB7F-1912-4909-A04A-C8D125467E1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6B93639B-DE1C-4A46-A4B5-B88FD6FC20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A6C5D17F-13E7-4861-A839-3C56ABD56C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1C343C91-0F9E-4530-939D-2D9F15DF4A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92109E9F-E572-4202-B7A6-630155DD5BB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B4FF54B2-44F5-42F7-8353-111D80A8D2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19A2BBF4-4F54-4179-B672-AD4C8D58A30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2F2D95CF-DAE2-4601-B9A6-233F4F2F30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3CD52B72-C30B-4570-A8AB-78CB884F8D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696A9FBF-C89D-4CF9-A1DC-C0275A3B326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C50B0ACE-17B4-4F11-BA43-0159796B839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0346B01-7019-48B2-9BE7-3E90F590FD6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5C186E4B-7559-4E95-9BDD-7DA75E0873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4FFE117A-211E-4BD5-AB76-05026DEC6B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5CC0C412-2859-4E97-924F-291318E6AD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AECE441C-0FBF-4F02-9781-35F2487E3C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951A4317-3E34-41B4-BCD9-E6E0627C18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CE2D40E4-274B-4D43-801B-7B3BAF03E45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2D939FC8-6395-4DCB-B28C-2342BFB72F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620FEEF2-AE91-48CA-8FE7-B50F83E1CF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27050D75-D26B-4BD3-A4A5-68DF13E9C1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37668160-F5BE-4756-B84F-C68992BC7A5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E7F90261-4A5A-4C39-B4B3-FEBED04E34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71681E7C-A7E8-4F01-9001-3FD1105E1B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01B0597-C838-4481-A49D-E8D85B631C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23C2B0BF-A329-4A97-B3D5-545BC6813E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DBCCCA80-4FEE-4C79-8AF3-66B97054C8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4B9AD13F-808D-4464-989B-F40B3E77B7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076473B5-E30F-4635-8789-51368A971B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EF568995-35CF-4C80-A63C-82B47F1BA1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99432608-19E2-4A3E-A68B-45C8E5DD471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127A2810-84DE-450A-986B-DE8AF8AE6F1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A56ED6A-BBD4-4005-A99D-65BCF8047CC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CFC0629C-AFCE-4D39-87D5-36EF1FE5CF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81F3517A-93AD-4DF3-BEC7-E607A73E5E2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4CBBC251-E8DD-438C-8733-7D65F461A44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6A94A4D4-EFFA-4AE2-B533-75F01F0F006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1F4B0E1D-2F9C-444A-ADBA-BDE9F01D8D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5F5ACA0E-A5DF-4015-8FD4-FA7A53E9D1A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5A4DCFFD-FD3C-42EA-862E-5B792D9020A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089A8F3-7530-4C17-848C-580015C3EDC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61D8EA0C-1521-4C6D-8C09-DD6D8F1F221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517033B6-6B8A-4BD6-9A52-BF9E9EFBD4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4229122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32E59-6597-437B-B2F8-E2DD1F86A8F8}"/>
              </a:ext>
            </a:extLst>
          </p:cNvPr>
          <p:cNvSpPr>
            <a:spLocks noGrp="1"/>
          </p:cNvSpPr>
          <p:nvPr>
            <p:ph type="title"/>
          </p:nvPr>
        </p:nvSpPr>
        <p:spPr/>
        <p:txBody>
          <a:bodyPr/>
          <a:lstStyle/>
          <a:p>
            <a:r>
              <a:rPr lang="he-IL"/>
              <a:t>לחץ כדי לערוך סגנון כותרת של תבנית בסיס</a:t>
            </a:r>
            <a:endParaRPr lang="en-US"/>
          </a:p>
        </p:txBody>
      </p:sp>
      <p:sp>
        <p:nvSpPr>
          <p:cNvPr id="3" name="Content Placeholder 2">
            <a:extLst>
              <a:ext uri="{FF2B5EF4-FFF2-40B4-BE49-F238E27FC236}">
                <a16:creationId xmlns:a16="http://schemas.microsoft.com/office/drawing/2014/main" id="{70E3BC1D-912E-4012-84AC-A509C9EF4F4E}"/>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a:extLst>
              <a:ext uri="{FF2B5EF4-FFF2-40B4-BE49-F238E27FC236}">
                <a16:creationId xmlns:a16="http://schemas.microsoft.com/office/drawing/2014/main" id="{E977110C-4AA3-4101-B3BD-140B90AF99C9}"/>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C50F189-4D8E-4DE6-8295-CF92FA8BFDE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75F33EC-1ACF-4D46-AEA5-A20802210B75}"/>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6244943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45267-19A7-4A3D-9658-AD3F78DD35CB}"/>
              </a:ext>
            </a:extLst>
          </p:cNvPr>
          <p:cNvSpPr>
            <a:spLocks noGrp="1"/>
          </p:cNvSpPr>
          <p:nvPr>
            <p:ph type="title"/>
          </p:nvPr>
        </p:nvSpPr>
        <p:spPr>
          <a:xfrm>
            <a:off x="990000" y="2305800"/>
            <a:ext cx="4636800" cy="2246400"/>
          </a:xfrm>
        </p:spPr>
        <p:txBody>
          <a:bodyPr anchor="ctr">
            <a:normAutofit/>
          </a:bodyPr>
          <a:lstStyle>
            <a:lvl1pPr algn="ctr">
              <a:defRPr sz="4800"/>
            </a:lvl1pPr>
          </a:lstStyle>
          <a:p>
            <a:r>
              <a:rPr lang="he-IL"/>
              <a:t>לחץ כדי לערוך סגנון כותרת של תבנית בסיס</a:t>
            </a:r>
            <a:endParaRPr lang="en-US" dirty="0"/>
          </a:p>
        </p:txBody>
      </p:sp>
      <p:sp>
        <p:nvSpPr>
          <p:cNvPr id="3" name="Text Placeholder 2">
            <a:extLst>
              <a:ext uri="{FF2B5EF4-FFF2-40B4-BE49-F238E27FC236}">
                <a16:creationId xmlns:a16="http://schemas.microsoft.com/office/drawing/2014/main" id="{85F17554-5672-499F-BEB9-AB069E6D15F2}"/>
              </a:ext>
            </a:extLst>
          </p:cNvPr>
          <p:cNvSpPr>
            <a:spLocks noGrp="1"/>
          </p:cNvSpPr>
          <p:nvPr>
            <p:ph type="body" idx="1"/>
          </p:nvPr>
        </p:nvSpPr>
        <p:spPr>
          <a:xfrm>
            <a:off x="6565250" y="2305800"/>
            <a:ext cx="4636800" cy="2246400"/>
          </a:xfrm>
        </p:spPr>
        <p:txBody>
          <a:bodyPr anchor="ctr">
            <a:normAutofit/>
          </a:bodyPr>
          <a:lstStyle>
            <a:lvl1pPr marL="0" indent="0" algn="ctr">
              <a:lnSpc>
                <a:spcPct val="125000"/>
              </a:lnSpc>
              <a:buNone/>
              <a:defRPr sz="2400" i="1">
                <a:solidFill>
                  <a:schemeClr val="tx1">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Date Placeholder 3">
            <a:extLst>
              <a:ext uri="{FF2B5EF4-FFF2-40B4-BE49-F238E27FC236}">
                <a16:creationId xmlns:a16="http://schemas.microsoft.com/office/drawing/2014/main" id="{C0CBA3C6-C279-46AA-B4EE-5F861D83D2AC}"/>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F04C125B-DDB9-4F4E-B9E9-A747E648FC9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3D465E-E86B-42A8-B18A-9046E40D63D6}"/>
              </a:ext>
            </a:extLst>
          </p:cNvPr>
          <p:cNvSpPr>
            <a:spLocks noGrp="1"/>
          </p:cNvSpPr>
          <p:nvPr>
            <p:ph type="sldNum" sz="quarter" idx="12"/>
          </p:nvPr>
        </p:nvSpPr>
        <p:spPr/>
        <p:txBody>
          <a:bodyPr/>
          <a:lstStyle/>
          <a:p>
            <a:fld id="{294A09A9-5501-47C1-A89A-A340965A2BE2}" type="slidenum">
              <a:rPr lang="en-US" smtClean="0"/>
              <a:pPr/>
              <a:t>‹#›</a:t>
            </a:fld>
            <a:endParaRPr lang="en-US" dirty="0"/>
          </a:p>
        </p:txBody>
      </p:sp>
      <p:sp>
        <p:nvSpPr>
          <p:cNvPr id="7" name="Oval 6">
            <a:extLst>
              <a:ext uri="{FF2B5EF4-FFF2-40B4-BE49-F238E27FC236}">
                <a16:creationId xmlns:a16="http://schemas.microsoft.com/office/drawing/2014/main" id="{6681007E-0E57-40DB-9A98-D04E0A05937B}"/>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8" name="Group 7">
            <a:extLst>
              <a:ext uri="{FF2B5EF4-FFF2-40B4-BE49-F238E27FC236}">
                <a16:creationId xmlns:a16="http://schemas.microsoft.com/office/drawing/2014/main" id="{4C2D7ED2-BAE3-470E-9EFF-F2A49EDD9767}"/>
              </a:ext>
            </a:extLst>
          </p:cNvPr>
          <p:cNvGrpSpPr/>
          <p:nvPr/>
        </p:nvGrpSpPr>
        <p:grpSpPr>
          <a:xfrm rot="10800000">
            <a:off x="1079500" y="952167"/>
            <a:ext cx="641184" cy="1069728"/>
            <a:chOff x="6484111" y="2967038"/>
            <a:chExt cx="641184" cy="1069728"/>
          </a:xfrm>
        </p:grpSpPr>
        <p:grpSp>
          <p:nvGrpSpPr>
            <p:cNvPr id="9" name="Group 8">
              <a:extLst>
                <a:ext uri="{FF2B5EF4-FFF2-40B4-BE49-F238E27FC236}">
                  <a16:creationId xmlns:a16="http://schemas.microsoft.com/office/drawing/2014/main" id="{15B14D1A-9E1B-41C3-96AA-A5C40C4F9B3A}"/>
                </a:ext>
              </a:extLst>
            </p:cNvPr>
            <p:cNvGrpSpPr/>
            <p:nvPr/>
          </p:nvGrpSpPr>
          <p:grpSpPr>
            <a:xfrm>
              <a:off x="6808136" y="2967038"/>
              <a:ext cx="317159" cy="932400"/>
              <a:chOff x="6808136" y="2967038"/>
              <a:chExt cx="317159" cy="932400"/>
            </a:xfrm>
          </p:grpSpPr>
          <p:sp>
            <p:nvSpPr>
              <p:cNvPr id="14" name="Freeform 68">
                <a:extLst>
                  <a:ext uri="{FF2B5EF4-FFF2-40B4-BE49-F238E27FC236}">
                    <a16:creationId xmlns:a16="http://schemas.microsoft.com/office/drawing/2014/main" id="{00EC83EC-04A6-4533-80A5-B1817F1FB35E}"/>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BF61FF24-9074-4265-ACF4-1AEC3621B76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Line 70">
                <a:extLst>
                  <a:ext uri="{FF2B5EF4-FFF2-40B4-BE49-F238E27FC236}">
                    <a16:creationId xmlns:a16="http://schemas.microsoft.com/office/drawing/2014/main" id="{8D31D9FF-672B-4C5E-B4B2-DD86A124413F}"/>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8991EBFD-EBD5-48CE-9178-AF5B6F50D416}"/>
                </a:ext>
              </a:extLst>
            </p:cNvPr>
            <p:cNvGrpSpPr/>
            <p:nvPr/>
          </p:nvGrpSpPr>
          <p:grpSpPr>
            <a:xfrm rot="18900000" flipH="1">
              <a:off x="6484111" y="3104366"/>
              <a:ext cx="317159" cy="932400"/>
              <a:chOff x="6808136" y="2967038"/>
              <a:chExt cx="317159" cy="932400"/>
            </a:xfrm>
          </p:grpSpPr>
          <p:sp>
            <p:nvSpPr>
              <p:cNvPr id="11" name="Freeform 68">
                <a:extLst>
                  <a:ext uri="{FF2B5EF4-FFF2-40B4-BE49-F238E27FC236}">
                    <a16:creationId xmlns:a16="http://schemas.microsoft.com/office/drawing/2014/main" id="{1B45F046-3129-4A30-9402-44BA590CD1B6}"/>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24589F32-BB2E-46B1-BAB5-75EA779C7A25}"/>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Line 70">
                <a:extLst>
                  <a:ext uri="{FF2B5EF4-FFF2-40B4-BE49-F238E27FC236}">
                    <a16:creationId xmlns:a16="http://schemas.microsoft.com/office/drawing/2014/main" id="{0BD46CA5-AE89-4413-AB8D-347179D88133}"/>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cxnSp>
        <p:nvCxnSpPr>
          <p:cNvPr id="17" name="Straight Connector 16">
            <a:extLst>
              <a:ext uri="{FF2B5EF4-FFF2-40B4-BE49-F238E27FC236}">
                <a16:creationId xmlns:a16="http://schemas.microsoft.com/office/drawing/2014/main" id="{4043A360-3214-4DB8-BD85-C6AE48D02D3A}"/>
              </a:ext>
            </a:extLst>
          </p:cNvPr>
          <p:cNvCxnSpPr>
            <a:cxnSpLocks/>
          </p:cNvCxnSpPr>
          <p:nvPr/>
        </p:nvCxnSpPr>
        <p:spPr>
          <a:xfrm rot="16200000" flipH="1">
            <a:off x="5826000" y="342900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045040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AEE3-6C7B-402E-B26D-1D079D78D307}"/>
              </a:ext>
            </a:extLst>
          </p:cNvPr>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a:extLst>
              <a:ext uri="{FF2B5EF4-FFF2-40B4-BE49-F238E27FC236}">
                <a16:creationId xmlns:a16="http://schemas.microsoft.com/office/drawing/2014/main" id="{B1101641-6BDA-433D-9393-1DDACE06701C}"/>
              </a:ext>
            </a:extLst>
          </p:cNvPr>
          <p:cNvSpPr>
            <a:spLocks noGrp="1"/>
          </p:cNvSpPr>
          <p:nvPr>
            <p:ph sz="half" idx="1"/>
          </p:nvPr>
        </p:nvSpPr>
        <p:spPr>
          <a:xfrm>
            <a:off x="989400" y="1685925"/>
            <a:ext cx="4928400" cy="4092575"/>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Content Placeholder 3">
            <a:extLst>
              <a:ext uri="{FF2B5EF4-FFF2-40B4-BE49-F238E27FC236}">
                <a16:creationId xmlns:a16="http://schemas.microsoft.com/office/drawing/2014/main" id="{DB8F8D2A-A489-488D-B1E1-23F36D3E95C7}"/>
              </a:ext>
            </a:extLst>
          </p:cNvPr>
          <p:cNvSpPr>
            <a:spLocks noGrp="1"/>
          </p:cNvSpPr>
          <p:nvPr>
            <p:ph sz="half" idx="2"/>
          </p:nvPr>
        </p:nvSpPr>
        <p:spPr>
          <a:xfrm>
            <a:off x="6274202" y="1685925"/>
            <a:ext cx="4928400" cy="4092575"/>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Date Placeholder 4">
            <a:extLst>
              <a:ext uri="{FF2B5EF4-FFF2-40B4-BE49-F238E27FC236}">
                <a16:creationId xmlns:a16="http://schemas.microsoft.com/office/drawing/2014/main" id="{1CA242E8-AEEF-4BBD-94E9-86F89D69522C}"/>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BD58D2CA-06C9-412D-A5D6-F97DDBBB03D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21A80D9-E04B-47BF-80DA-01E68346A51C}"/>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47252712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השוואה">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42251-8A4B-463E-982B-C657C3810F36}"/>
              </a:ext>
            </a:extLst>
          </p:cNvPr>
          <p:cNvSpPr>
            <a:spLocks noGrp="1"/>
          </p:cNvSpPr>
          <p:nvPr>
            <p:ph type="title"/>
          </p:nvPr>
        </p:nvSpPr>
        <p:spPr>
          <a:xfrm>
            <a:off x="989400" y="395289"/>
            <a:ext cx="10213200" cy="1112836"/>
          </a:xfrm>
        </p:spPr>
        <p:txBody>
          <a:bodyPr/>
          <a:lstStyle/>
          <a:p>
            <a:r>
              <a:rPr lang="he-IL"/>
              <a:t>לחץ כדי לערוך סגנון כותרת של תבנית בסיס</a:t>
            </a:r>
            <a:endParaRPr lang="en-US" dirty="0"/>
          </a:p>
        </p:txBody>
      </p:sp>
      <p:sp>
        <p:nvSpPr>
          <p:cNvPr id="3" name="Text Placeholder 2">
            <a:extLst>
              <a:ext uri="{FF2B5EF4-FFF2-40B4-BE49-F238E27FC236}">
                <a16:creationId xmlns:a16="http://schemas.microsoft.com/office/drawing/2014/main" id="{61C74D5E-AC0B-46BF-8840-61CC89C3B6BE}"/>
              </a:ext>
            </a:extLst>
          </p:cNvPr>
          <p:cNvSpPr>
            <a:spLocks noGrp="1"/>
          </p:cNvSpPr>
          <p:nvPr>
            <p:ph type="body" idx="1"/>
          </p:nvPr>
        </p:nvSpPr>
        <p:spPr>
          <a:xfrm>
            <a:off x="989399" y="1736732"/>
            <a:ext cx="4928400" cy="661912"/>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Content Placeholder 3">
            <a:extLst>
              <a:ext uri="{FF2B5EF4-FFF2-40B4-BE49-F238E27FC236}">
                <a16:creationId xmlns:a16="http://schemas.microsoft.com/office/drawing/2014/main" id="{901A0738-7A90-4A35-AB98-9656D6187286}"/>
              </a:ext>
            </a:extLst>
          </p:cNvPr>
          <p:cNvSpPr>
            <a:spLocks noGrp="1"/>
          </p:cNvSpPr>
          <p:nvPr>
            <p:ph sz="half" idx="2"/>
          </p:nvPr>
        </p:nvSpPr>
        <p:spPr>
          <a:xfrm>
            <a:off x="989400" y="2431256"/>
            <a:ext cx="4928400" cy="3347244"/>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Text Placeholder 4">
            <a:extLst>
              <a:ext uri="{FF2B5EF4-FFF2-40B4-BE49-F238E27FC236}">
                <a16:creationId xmlns:a16="http://schemas.microsoft.com/office/drawing/2014/main" id="{5DADFE01-1BA7-4288-9355-8B2B508BE582}"/>
              </a:ext>
            </a:extLst>
          </p:cNvPr>
          <p:cNvSpPr>
            <a:spLocks noGrp="1"/>
          </p:cNvSpPr>
          <p:nvPr>
            <p:ph type="body" sz="quarter" idx="3"/>
          </p:nvPr>
        </p:nvSpPr>
        <p:spPr>
          <a:xfrm>
            <a:off x="6274200" y="1736732"/>
            <a:ext cx="4928400" cy="662400"/>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Content Placeholder 5">
            <a:extLst>
              <a:ext uri="{FF2B5EF4-FFF2-40B4-BE49-F238E27FC236}">
                <a16:creationId xmlns:a16="http://schemas.microsoft.com/office/drawing/2014/main" id="{F7D49F77-6C55-47AC-B1AE-5D9906DBD7F6}"/>
              </a:ext>
            </a:extLst>
          </p:cNvPr>
          <p:cNvSpPr>
            <a:spLocks noGrp="1"/>
          </p:cNvSpPr>
          <p:nvPr>
            <p:ph sz="quarter" idx="4"/>
          </p:nvPr>
        </p:nvSpPr>
        <p:spPr>
          <a:xfrm>
            <a:off x="6274200" y="2431257"/>
            <a:ext cx="4928400" cy="3347244"/>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7" name="Date Placeholder 6">
            <a:extLst>
              <a:ext uri="{FF2B5EF4-FFF2-40B4-BE49-F238E27FC236}">
                <a16:creationId xmlns:a16="http://schemas.microsoft.com/office/drawing/2014/main" id="{21D8EF53-AF86-47E8-83DC-8C419847A639}"/>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5C01D653-ED9A-46D3-A97F-B5FA1DAE6CA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C5B9B66-64EA-4022-BD96-ECF2A80CE2F0}"/>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5523027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p:txBody>
          <a:bodyPr/>
          <a:lstStyle/>
          <a:p>
            <a:r>
              <a:rPr lang="he-IL"/>
              <a:t>לחץ כדי לערוך סגנון כותרת של תבנית בסיס</a:t>
            </a:r>
            <a:endParaRPr lang="en-US"/>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p:txBody>
          <a:bodyPr/>
          <a:lstStyle/>
          <a:p>
            <a:fld id="{4EC743F4-8769-40B4-85DF-6CB8DE9F66AA}" type="datetimeFigureOut">
              <a:rPr lang="en-US" smtClean="0"/>
              <a:t>9/10/2024</a:t>
            </a:fld>
            <a:endParaRPr lang="en-US"/>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FF2BD96E-3838-45D2-9031-D3AF67C920A5}" type="slidenum">
              <a:rPr lang="en-US" smtClean="0"/>
              <a:t>‹#›</a:t>
            </a:fld>
            <a:endParaRPr lang="en-US"/>
          </a:p>
        </p:txBody>
      </p:sp>
      <p:grpSp>
        <p:nvGrpSpPr>
          <p:cNvPr id="6" name="Group 5">
            <a:extLst>
              <a:ext uri="{FF2B5EF4-FFF2-40B4-BE49-F238E27FC236}">
                <a16:creationId xmlns:a16="http://schemas.microsoft.com/office/drawing/2014/main" id="{17004688-7200-27A0-AED2-FDEA0C50E2E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0962AE0E-CD08-E4A3-B4FB-58E3FB6095C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942343E8-72A7-5457-2C99-D033A36FF0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1C19E638-91EB-75DC-9458-EA0229C044E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6E02EB3D-A45E-B4B7-9E49-65E6921C6D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46ED0F2C-33C6-33F8-D25A-653073FA8F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76C992DF-7C76-80E6-220E-5545B437E8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1532E4B2-6FAE-2363-8842-E08A265B0FB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D7AE19E9-E19F-29AF-639C-44EB5FB5E3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FC6B75DA-401A-8C4D-421A-4A0230030C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83B7B7D8-FAE1-EF25-3177-C597CA2855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D8189C2B-39BF-F3AD-761F-3EC5A413936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9B3C11E0-E220-6347-106F-7361EEF4B7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79AAD932-DEE5-826A-1B8E-BF1B2B2BB3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A9BA9C23-F16A-423E-DB70-2BBBE58B0C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237FA726-DD02-A25D-C698-4FB16B377C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A0991B4B-EDB7-1AEE-679D-75A7958333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198D13E0-51CA-CC43-BFAD-752CD4E5ED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979DDC47-298E-AFD7-CE86-9F24018FCB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FDF6497C-C9D8-77C1-9EC1-AA3DC693FD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F94954A5-B504-9802-E8A3-D92A434B215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26CA4C70-E5AD-FFC4-4F64-9029A88E16B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C2F66C97-233E-069E-842E-FC7DD613F3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AA0F3696-6B0D-543A-4D40-8B145249CB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29D21825-8498-CADF-8EB5-D08C5C4348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D1EBC7BA-66A7-56E5-19F7-65B9A2BE6E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41A6EA28-930F-EBBA-43EE-6CB627294A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5297B34D-B81D-6350-4194-484D7EC282F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DD7C599E-910F-8D88-3AA0-B24C9A79E1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E663B789-16D2-7968-1AB9-E036E4D428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EBE4D28C-9D5D-2CDF-4E98-5D046F140CB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19D439ED-096C-BC38-ECCB-78B2B5178F8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E820AB2-DB7A-A79D-FAE4-35AC3D677C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88E5C4B-5B7B-FDA4-A576-7854A9D159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E3C02BC9-4E4F-3743-8563-808D6A0B43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D0EF96EA-252F-062A-E566-42ABC6B903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58DCE928-965C-EA85-F5C1-24E19E45854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B5B70EF0-D01D-E5DD-0234-6B93EE439E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CA0351E2-397A-7FC9-6BE5-A3018AAB2B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9EE4DD70-FCD0-DFFE-52A6-0DE9BC23311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466F87F-6F35-E28C-1556-6383A82F7F8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D4FD8A8E-2B46-F940-BD0E-086FCF7666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7532BE26-5B7C-EE9E-4191-8A54CDBBD6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BFC8ECE6-D59A-9EE4-CB81-D6162F00D8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15080BC2-EE72-5D70-6666-DEBC4916533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393AA0A3-2A8A-2332-F348-F88D6E1F3B3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54355255-9D4E-147B-DA9E-4FFB14E7C1B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0C229BCD-A083-BC81-2151-41E4947E04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F138DCEE-5B8D-D5E5-54B6-6B0BA01F6E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F00BD61F-0747-E748-6BFB-CB875F4942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07C45B1B-92EA-5E82-24D1-931DB8AF99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11B1265-0119-731D-E758-7C0BAFE4B5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35056C9E-95B1-E743-9A73-5A39803B74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873B7450-9F65-5384-2976-127FD87757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93FE1A96-9FB8-DD4B-5EB8-26A91007B6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07C997E7-D2EC-2533-34E1-ADA752DD0A5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CDFD69D0-D4F6-6990-4E0A-C6FEB0CE49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825CB36E-9726-A54C-5717-F6A428FED5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F8184497-7251-D4E9-F39C-EE556E4B10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835D68A6-6C40-806B-C58A-25B22D6BC6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E36097E1-57E6-7188-7C0D-36C56EF55F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9C1BAB2A-BA9C-8C5A-13B8-CE9C056AE65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4F8DCA4A-A0D6-514F-47BB-541F133C696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0BEDD737-7AD9-32AF-DA50-AE940D883A1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361792E-BF11-44DD-3900-9EE92815F3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EF08723B-66BF-73AE-106A-58DBBBABFA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866A6C7D-739E-6ED2-8DC9-F62F9697723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3CAE0274-E38E-54A4-13C4-FFD1A9DDC6C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7561DEAF-B810-94D1-71BB-2116BFFFA7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323C31A5-9409-F839-90BA-3883DC53230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42742EC4-5A1C-631E-398C-F3C5A9C4A2E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D2C0A335-0DBB-9CDA-7CB6-64689BB782A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21B6FD8-0F3F-70F9-2457-87BB8AAB793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44ACA065-23B9-0399-85C9-8821480A7D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360F78FE-550E-F182-27C9-8D0D0411F4D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82BEC42F-0A94-4DB3-9210-90D9BA7610B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4639297D-A086-3111-DE35-3ADFC63EC52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0A57F373-E650-007D-EF3A-125835724B3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3F7AA1C2-3BC9-2CC2-246C-891EEAAAAAD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8095730D-9E3D-CB3A-4FF1-D9B51A162A3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FDC9A03-E7DE-3D3E-74F8-C2990A5082F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3B430687-A11D-CFC5-B7C6-AF9A479146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F9EEDCBB-CCC4-61BB-3480-8D21A3D2F1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19003897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46A27C-9BDA-43B3-96EA-C145EA7F04DE}"/>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791FBD5E-AA17-42F1-8615-49F2664DD46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E57A2D5-EBE5-43DD-8CF2-8B90801A0DF5}"/>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39105187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451E1-40E1-4ED2-A9E3-6376E774AD27}"/>
              </a:ext>
            </a:extLst>
          </p:cNvPr>
          <p:cNvSpPr>
            <a:spLocks noGrp="1"/>
          </p:cNvSpPr>
          <p:nvPr>
            <p:ph type="title"/>
          </p:nvPr>
        </p:nvSpPr>
        <p:spPr>
          <a:xfrm>
            <a:off x="990001" y="955674"/>
            <a:ext cx="3531600" cy="1384995"/>
          </a:xfrm>
        </p:spPr>
        <p:txBody>
          <a:bodyPr anchor="b">
            <a:normAutofit/>
          </a:bodyPr>
          <a:lstStyle>
            <a:lvl1pPr>
              <a:defRPr sz="2800"/>
            </a:lvl1pPr>
          </a:lstStyle>
          <a:p>
            <a:r>
              <a:rPr lang="he-IL"/>
              <a:t>לחץ כדי לערוך סגנון כותרת של תבנית בסיס</a:t>
            </a:r>
            <a:endParaRPr lang="en-US" dirty="0"/>
          </a:p>
        </p:txBody>
      </p:sp>
      <p:sp>
        <p:nvSpPr>
          <p:cNvPr id="3" name="Content Placeholder 2">
            <a:extLst>
              <a:ext uri="{FF2B5EF4-FFF2-40B4-BE49-F238E27FC236}">
                <a16:creationId xmlns:a16="http://schemas.microsoft.com/office/drawing/2014/main" id="{49BAAE5E-AD83-40D4-8BDB-6B25250247AA}"/>
              </a:ext>
            </a:extLst>
          </p:cNvPr>
          <p:cNvSpPr>
            <a:spLocks noGrp="1"/>
          </p:cNvSpPr>
          <p:nvPr>
            <p:ph idx="1"/>
          </p:nvPr>
        </p:nvSpPr>
        <p:spPr>
          <a:xfrm>
            <a:off x="5444850" y="882651"/>
            <a:ext cx="5760000" cy="489584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Text Placeholder 3">
            <a:extLst>
              <a:ext uri="{FF2B5EF4-FFF2-40B4-BE49-F238E27FC236}">
                <a16:creationId xmlns:a16="http://schemas.microsoft.com/office/drawing/2014/main" id="{4D4DF8E2-A28B-4889-AD9E-1D733FEA2E0C}"/>
              </a:ext>
            </a:extLst>
          </p:cNvPr>
          <p:cNvSpPr>
            <a:spLocks noGrp="1"/>
          </p:cNvSpPr>
          <p:nvPr>
            <p:ph type="body" sz="half" idx="2"/>
          </p:nvPr>
        </p:nvSpPr>
        <p:spPr>
          <a:xfrm>
            <a:off x="989401" y="2584759"/>
            <a:ext cx="3531600" cy="3193741"/>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a:extLst>
              <a:ext uri="{FF2B5EF4-FFF2-40B4-BE49-F238E27FC236}">
                <a16:creationId xmlns:a16="http://schemas.microsoft.com/office/drawing/2014/main" id="{A52EF812-B775-468C-84D9-4394CC19F298}"/>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9DE1DEB3-5237-467C-A5B6-EDA7F366EB6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1877A6B-440F-4D7B-92DA-1B964D029F12}"/>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10" name="Straight Connector 9">
            <a:extLst>
              <a:ext uri="{FF2B5EF4-FFF2-40B4-BE49-F238E27FC236}">
                <a16:creationId xmlns:a16="http://schemas.microsoft.com/office/drawing/2014/main" id="{DC89B2F1-1E32-44DB-B50E-BEA1896CAD81}"/>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640213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6B204-119E-45DB-A177-995FF5D9B4E5}"/>
              </a:ext>
            </a:extLst>
          </p:cNvPr>
          <p:cNvSpPr>
            <a:spLocks noGrp="1"/>
          </p:cNvSpPr>
          <p:nvPr>
            <p:ph type="title"/>
          </p:nvPr>
        </p:nvSpPr>
        <p:spPr>
          <a:xfrm>
            <a:off x="990000" y="955456"/>
            <a:ext cx="3531600" cy="1384995"/>
          </a:xfrm>
        </p:spPr>
        <p:txBody>
          <a:bodyPr anchor="b" anchorCtr="0">
            <a:normAutofit/>
          </a:bodyPr>
          <a:lstStyle>
            <a:lvl1pPr>
              <a:defRPr sz="2800"/>
            </a:lvl1pPr>
          </a:lstStyle>
          <a:p>
            <a:r>
              <a:rPr lang="he-IL"/>
              <a:t>לחץ כדי לערוך סגנון כותרת של תבנית בסיס</a:t>
            </a:r>
            <a:endParaRPr lang="en-US" dirty="0"/>
          </a:p>
        </p:txBody>
      </p:sp>
      <p:sp>
        <p:nvSpPr>
          <p:cNvPr id="3" name="Picture Placeholder 2">
            <a:extLst>
              <a:ext uri="{FF2B5EF4-FFF2-40B4-BE49-F238E27FC236}">
                <a16:creationId xmlns:a16="http://schemas.microsoft.com/office/drawing/2014/main" id="{9CCD3036-53A8-4361-AAAC-D8072EB470FE}"/>
              </a:ext>
            </a:extLst>
          </p:cNvPr>
          <p:cNvSpPr>
            <a:spLocks noGrp="1"/>
          </p:cNvSpPr>
          <p:nvPr>
            <p:ph type="pic" idx="1"/>
          </p:nvPr>
        </p:nvSpPr>
        <p:spPr>
          <a:xfrm>
            <a:off x="5537200" y="540001"/>
            <a:ext cx="6115050" cy="5238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e-IL"/>
              <a:t>לחץ על הסמל כדי להוסיף תמונה</a:t>
            </a:r>
            <a:endParaRPr lang="en-US" dirty="0"/>
          </a:p>
        </p:txBody>
      </p:sp>
      <p:sp>
        <p:nvSpPr>
          <p:cNvPr id="4" name="Text Placeholder 3">
            <a:extLst>
              <a:ext uri="{FF2B5EF4-FFF2-40B4-BE49-F238E27FC236}">
                <a16:creationId xmlns:a16="http://schemas.microsoft.com/office/drawing/2014/main" id="{D0FCFCD5-820E-47D9-9A60-57680C4C9405}"/>
              </a:ext>
            </a:extLst>
          </p:cNvPr>
          <p:cNvSpPr>
            <a:spLocks noGrp="1"/>
          </p:cNvSpPr>
          <p:nvPr>
            <p:ph type="body" sz="half" idx="2"/>
          </p:nvPr>
        </p:nvSpPr>
        <p:spPr>
          <a:xfrm>
            <a:off x="990000" y="2584758"/>
            <a:ext cx="3531600" cy="328422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a:extLst>
              <a:ext uri="{FF2B5EF4-FFF2-40B4-BE49-F238E27FC236}">
                <a16:creationId xmlns:a16="http://schemas.microsoft.com/office/drawing/2014/main" id="{052446C3-A62E-4690-9098-53D59C4C33E0}"/>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40A6C8B8-EA3D-45E5-950A-B6F1EA0B478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72ACAB7-ADBF-42E5-A214-232BA9EFB3B6}"/>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9" name="Straight Connector 8">
            <a:extLst>
              <a:ext uri="{FF2B5EF4-FFF2-40B4-BE49-F238E27FC236}">
                <a16:creationId xmlns:a16="http://schemas.microsoft.com/office/drawing/2014/main" id="{D0E80DA6-B971-46B7-B0D3-8581AE0B6ACB}"/>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280890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2DDA7E-8449-42D1-93BD-4E96C1BFC18D}"/>
              </a:ext>
            </a:extLst>
          </p:cNvPr>
          <p:cNvSpPr>
            <a:spLocks noGrp="1"/>
          </p:cNvSpPr>
          <p:nvPr>
            <p:ph type="title"/>
          </p:nvPr>
        </p:nvSpPr>
        <p:spPr>
          <a:xfrm>
            <a:off x="989400" y="395289"/>
            <a:ext cx="10213200" cy="1112836"/>
          </a:xfrm>
          <a:prstGeom prst="rect">
            <a:avLst/>
          </a:prstGeom>
        </p:spPr>
        <p:txBody>
          <a:bodyPr vert="horz" lIns="91440" tIns="45720" rIns="91440" bIns="45720" rtlCol="0" anchor="b" anchorCtr="0">
            <a:normAutofit/>
          </a:bodyPr>
          <a:lstStyle/>
          <a:p>
            <a:r>
              <a:rPr lang="he-IL"/>
              <a:t>לחץ כדי לערוך סגנון כותרת של תבנית בסיס</a:t>
            </a:r>
            <a:endParaRPr lang="en-US" dirty="0"/>
          </a:p>
        </p:txBody>
      </p:sp>
      <p:sp>
        <p:nvSpPr>
          <p:cNvPr id="3" name="Text Placeholder 2">
            <a:extLst>
              <a:ext uri="{FF2B5EF4-FFF2-40B4-BE49-F238E27FC236}">
                <a16:creationId xmlns:a16="http://schemas.microsoft.com/office/drawing/2014/main" id="{1172EB64-DBC0-4012-830E-9166670D17C5}"/>
              </a:ext>
            </a:extLst>
          </p:cNvPr>
          <p:cNvSpPr>
            <a:spLocks noGrp="1"/>
          </p:cNvSpPr>
          <p:nvPr>
            <p:ph type="body" idx="1"/>
          </p:nvPr>
        </p:nvSpPr>
        <p:spPr>
          <a:xfrm>
            <a:off x="989400" y="1685925"/>
            <a:ext cx="10213200" cy="4040191"/>
          </a:xfrm>
          <a:prstGeom prst="rect">
            <a:avLst/>
          </a:prstGeom>
        </p:spPr>
        <p:txBody>
          <a:bodyPr vert="horz" lIns="91440" tIns="45720" rIns="91440" bIns="45720" rtlCol="0">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a:extLst>
              <a:ext uri="{FF2B5EF4-FFF2-40B4-BE49-F238E27FC236}">
                <a16:creationId xmlns:a16="http://schemas.microsoft.com/office/drawing/2014/main" id="{2749A3E9-8704-4E26-A519-8215B3E943F5}"/>
              </a:ext>
            </a:extLst>
          </p:cNvPr>
          <p:cNvSpPr>
            <a:spLocks noGrp="1"/>
          </p:cNvSpPr>
          <p:nvPr>
            <p:ph type="dt" sz="half" idx="2"/>
          </p:nvPr>
        </p:nvSpPr>
        <p:spPr>
          <a:xfrm>
            <a:off x="450000" y="6357168"/>
            <a:ext cx="1760150"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j-lt"/>
              </a:defRPr>
            </a:lvl1pPr>
          </a:lstStyle>
          <a:p>
            <a:r>
              <a:rPr lang="en-US"/>
              <a:t>20XX</a:t>
            </a:r>
            <a:endParaRPr lang="en-US" dirty="0"/>
          </a:p>
        </p:txBody>
      </p:sp>
      <p:sp>
        <p:nvSpPr>
          <p:cNvPr id="5" name="Footer Placeholder 4">
            <a:extLst>
              <a:ext uri="{FF2B5EF4-FFF2-40B4-BE49-F238E27FC236}">
                <a16:creationId xmlns:a16="http://schemas.microsoft.com/office/drawing/2014/main" id="{C8590E32-87A0-44C2-A299-D45FAB146E08}"/>
              </a:ext>
            </a:extLst>
          </p:cNvPr>
          <p:cNvSpPr>
            <a:spLocks noGrp="1"/>
          </p:cNvSpPr>
          <p:nvPr>
            <p:ph type="ftr" sz="quarter" idx="3"/>
          </p:nvPr>
        </p:nvSpPr>
        <p:spPr>
          <a:xfrm>
            <a:off x="2754312" y="6357600"/>
            <a:ext cx="6683376" cy="460800"/>
          </a:xfrm>
          <a:prstGeom prst="rect">
            <a:avLst/>
          </a:prstGeom>
        </p:spPr>
        <p:txBody>
          <a:bodyPr vert="horz" lIns="91440" tIns="45720" rIns="91440" bIns="45720" rtlCol="0" anchor="ctr"/>
          <a:lstStyle>
            <a:lvl1pPr algn="ctr">
              <a:defRPr sz="1000" cap="all" spc="300" baseline="0">
                <a:solidFill>
                  <a:schemeClr val="tx1">
                    <a:alpha val="60000"/>
                  </a:schemeClr>
                </a:solidFill>
                <a:latin typeface="+mj-lt"/>
              </a:defRPr>
            </a:lvl1pPr>
          </a:lstStyle>
          <a:p>
            <a:endParaRPr lang="en-US" dirty="0"/>
          </a:p>
        </p:txBody>
      </p:sp>
      <p:sp>
        <p:nvSpPr>
          <p:cNvPr id="6" name="Slide Number Placeholder 5">
            <a:extLst>
              <a:ext uri="{FF2B5EF4-FFF2-40B4-BE49-F238E27FC236}">
                <a16:creationId xmlns:a16="http://schemas.microsoft.com/office/drawing/2014/main" id="{BE1C1A41-01A7-44E2-965B-ACFD4F2806FC}"/>
              </a:ext>
            </a:extLst>
          </p:cNvPr>
          <p:cNvSpPr>
            <a:spLocks noGrp="1"/>
          </p:cNvSpPr>
          <p:nvPr>
            <p:ph type="sldNum" sz="quarter" idx="4"/>
          </p:nvPr>
        </p:nvSpPr>
        <p:spPr>
          <a:xfrm>
            <a:off x="9982800" y="6357600"/>
            <a:ext cx="1760150"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81999036"/>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17" r:id="rId15"/>
    <p:sldLayoutId id="2147483672" r:id="rId16"/>
  </p:sldLayoutIdLst>
  <p:hf sldNum="0" hdr="0" ftr="0" dt="0"/>
  <p:txStyles>
    <p:titleStyle>
      <a:lvl1pPr algn="l" defTabSz="914400" rtl="0" eaLnBrk="1" latinLnBrk="0" hangingPunct="1">
        <a:lnSpc>
          <a:spcPct val="100000"/>
        </a:lnSpc>
        <a:spcBef>
          <a:spcPct val="0"/>
        </a:spcBef>
        <a:buNone/>
        <a:defRPr sz="3200" kern="1200" cap="none" spc="0" baseline="0">
          <a:solidFill>
            <a:schemeClr val="tx1"/>
          </a:solidFill>
          <a:latin typeface="+mj-lt"/>
          <a:ea typeface="+mj-ea"/>
          <a:cs typeface="+mj-cs"/>
        </a:defRPr>
      </a:lvl1pPr>
    </p:titleStyle>
    <p:bodyStyle>
      <a:lvl1pPr marL="360000" indent="-360000" algn="l" defTabSz="914400" rtl="0" eaLnBrk="1" latinLnBrk="0" hangingPunct="1">
        <a:lnSpc>
          <a:spcPct val="150000"/>
        </a:lnSpc>
        <a:spcBef>
          <a:spcPts val="10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1pPr>
      <a:lvl2pPr marL="360000" indent="0" algn="l" defTabSz="914400" rtl="0" eaLnBrk="1" latinLnBrk="0" hangingPunct="1">
        <a:lnSpc>
          <a:spcPct val="150000"/>
        </a:lnSpc>
        <a:spcBef>
          <a:spcPts val="500"/>
        </a:spcBef>
        <a:buFontTx/>
        <a:buNone/>
        <a:defRPr sz="2000" b="0" i="1" kern="1200" spc="50" baseline="0">
          <a:solidFill>
            <a:schemeClr val="tx1">
              <a:alpha val="60000"/>
            </a:schemeClr>
          </a:solidFill>
          <a:latin typeface="+mn-lt"/>
          <a:ea typeface="+mn-ea"/>
          <a:cs typeface="+mn-cs"/>
        </a:defRPr>
      </a:lvl2pPr>
      <a:lvl3pPr marL="108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3pPr>
      <a:lvl4pPr marL="1080000" indent="0" algn="l" defTabSz="914400" rtl="0" eaLnBrk="1" latinLnBrk="0" hangingPunct="1">
        <a:lnSpc>
          <a:spcPct val="150000"/>
        </a:lnSpc>
        <a:spcBef>
          <a:spcPts val="500"/>
        </a:spcBef>
        <a:buClr>
          <a:schemeClr val="accent3"/>
        </a:buClr>
        <a:buFontTx/>
        <a:buNone/>
        <a:defRPr sz="2000" b="0" i="1" kern="1200" spc="50" baseline="0">
          <a:solidFill>
            <a:schemeClr val="tx1">
              <a:alpha val="60000"/>
            </a:schemeClr>
          </a:solidFill>
          <a:latin typeface="+mn-lt"/>
          <a:ea typeface="+mn-ea"/>
          <a:cs typeface="+mn-cs"/>
        </a:defRPr>
      </a:lvl4pPr>
      <a:lvl5pPr marL="180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137">
          <p15:clr>
            <a:srgbClr val="F26B43"/>
          </p15:clr>
        </p15:guide>
        <p15:guide id="2" orient="horz" pos="2160">
          <p15:clr>
            <a:srgbClr val="F26B43"/>
          </p15:clr>
        </p15:guide>
        <p15:guide id="3" pos="680">
          <p15:clr>
            <a:srgbClr val="F26B43"/>
          </p15:clr>
        </p15:guide>
        <p15:guide id="4" pos="7000">
          <p15:clr>
            <a:srgbClr val="F26B43"/>
          </p15:clr>
        </p15:guide>
        <p15:guide id="5" orient="horz" pos="679">
          <p15:clr>
            <a:srgbClr val="F26B43"/>
          </p15:clr>
        </p15:guide>
        <p15:guide id="6" orient="horz" pos="3640">
          <p15:clr>
            <a:srgbClr val="F26B43"/>
          </p15:clr>
        </p15:guide>
        <p15:guide id="7" pos="6644">
          <p15:clr>
            <a:srgbClr val="F26B43"/>
          </p15:clr>
        </p15:guide>
        <p15:guide id="8" pos="6289">
          <p15:clr>
            <a:srgbClr val="F26B43"/>
          </p15:clr>
        </p15:guide>
        <p15:guide id="9" pos="5945">
          <p15:clr>
            <a:srgbClr val="F26B43"/>
          </p15:clr>
        </p15:guide>
        <p15:guide id="10" pos="1391">
          <p15:clr>
            <a:srgbClr val="F26B43"/>
          </p15:clr>
        </p15:guide>
        <p15:guide id="11" pos="1032">
          <p15:clr>
            <a:srgbClr val="F26B43"/>
          </p15:clr>
        </p15:guide>
        <p15:guide id="12" pos="1732">
          <p15:clr>
            <a:srgbClr val="F26B43"/>
          </p15:clr>
        </p15:guide>
        <p15:guide id="13" pos="2084">
          <p15:clr>
            <a:srgbClr val="F26B43"/>
          </p15:clr>
        </p15:guide>
        <p15:guide id="14" pos="5596">
          <p15:clr>
            <a:srgbClr val="F26B43"/>
          </p15:clr>
        </p15:guide>
        <p15:guide id="15" pos="2436">
          <p15:clr>
            <a:srgbClr val="F26B43"/>
          </p15:clr>
        </p15:guide>
        <p15:guide id="16" pos="5244">
          <p15:clr>
            <a:srgbClr val="F26B43"/>
          </p15:clr>
        </p15:guide>
        <p15:guide id="17" pos="2792">
          <p15:clr>
            <a:srgbClr val="F26B43"/>
          </p15:clr>
        </p15:guide>
        <p15:guide id="18" pos="4892">
          <p15:clr>
            <a:srgbClr val="F26B43"/>
          </p15:clr>
        </p15:guide>
        <p15:guide id="19" pos="4543">
          <p15:clr>
            <a:srgbClr val="F26B43"/>
          </p15:clr>
        </p15:guide>
        <p15:guide id="20" pos="3488">
          <p15:clr>
            <a:srgbClr val="F26B43"/>
          </p15:clr>
        </p15:guide>
        <p15:guide id="21" pos="4192">
          <p15:clr>
            <a:srgbClr val="F26B43"/>
          </p15:clr>
        </p15:guide>
        <p15:guide id="22" pos="3840">
          <p15:clr>
            <a:srgbClr val="F26B43"/>
          </p15:clr>
        </p15:guide>
        <p15:guide id="23" pos="340">
          <p15:clr>
            <a:srgbClr val="A4A3A4"/>
          </p15:clr>
        </p15:guide>
        <p15:guide id="24" pos="7340">
          <p15:clr>
            <a:srgbClr val="A4A3A4"/>
          </p15:clr>
        </p15:guide>
        <p15:guide id="25" orient="horz" pos="1062">
          <p15:clr>
            <a:srgbClr val="5ACBF0"/>
          </p15:clr>
        </p15:guide>
        <p15:guide id="26" orient="horz" pos="3982">
          <p15:clr>
            <a:srgbClr val="A4A3A4"/>
          </p15:clr>
        </p15:guide>
        <p15:guide id="27" orient="horz" pos="338">
          <p15:clr>
            <a:srgbClr val="A4A3A4"/>
          </p15:clr>
        </p15:guide>
        <p15:guide id="28" orient="horz" pos="950">
          <p15:clr>
            <a:srgbClr val="5ACBF0"/>
          </p15:clr>
        </p15:guide>
        <p15:guide id="29" orient="horz" pos="249">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microsoft.com/office/2018/10/relationships/comments" Target="../comments/modernComment_14B_617E32E1.xml"/><Relationship Id="rId2" Type="http://schemas.openxmlformats.org/officeDocument/2006/relationships/notesSlide" Target="../notesSlides/notesSlide13.xml"/><Relationship Id="rId1" Type="http://schemas.openxmlformats.org/officeDocument/2006/relationships/slideLayout" Target="../slideLayouts/slideLayout14.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9.jpg"/></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6.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hyperlink" Target="https://www.bentoml.com/blog/building-rag-with-open-source-and-custom-ai-models" TargetMode="External"/><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title"/>
          </p:nvPr>
        </p:nvSpPr>
        <p:spPr>
          <a:xfrm>
            <a:off x="984522" y="157019"/>
            <a:ext cx="4650901" cy="5181600"/>
          </a:xfrm>
        </p:spPr>
        <p:txBody>
          <a:bodyPr>
            <a:noAutofit/>
          </a:bodyPr>
          <a:lstStyle/>
          <a:p>
            <a:r>
              <a:rPr lang="en-US" dirty="0"/>
              <a:t>RAG </a:t>
            </a:r>
            <a:br>
              <a:rPr lang="en-US" dirty="0"/>
            </a:br>
            <a:r>
              <a:rPr lang="en-US" dirty="0"/>
              <a:t>DS-17 2024</a:t>
            </a:r>
            <a:br>
              <a:rPr lang="en-US" dirty="0"/>
            </a:br>
            <a:r>
              <a:rPr lang="en-US" dirty="0"/>
              <a:t>Guy </a:t>
            </a:r>
            <a:r>
              <a:rPr lang="en-US" dirty="0" err="1"/>
              <a:t>Yarhi</a:t>
            </a:r>
            <a:endParaRPr lang="en-US" dirty="0"/>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1" y="135560"/>
            <a:ext cx="9424656" cy="860199"/>
          </a:xfrm>
        </p:spPr>
        <p:txBody>
          <a:bodyPr>
            <a:normAutofit/>
          </a:bodyPr>
          <a:lstStyle/>
          <a:p>
            <a:r>
              <a:rPr lang="en-US" altLang="en-US" b="1" dirty="0"/>
              <a:t>Flask</a:t>
            </a:r>
            <a:endParaRPr lang="en-US" b="1" dirty="0"/>
          </a:p>
        </p:txBody>
      </p:sp>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a:xfrm>
            <a:off x="11226297" y="430213"/>
            <a:ext cx="965702" cy="5997574"/>
          </a:xfrm>
        </p:spPr>
      </p:pic>
      <p:sp>
        <p:nvSpPr>
          <p:cNvPr id="4" name="Rectangle 3">
            <a:extLst>
              <a:ext uri="{FF2B5EF4-FFF2-40B4-BE49-F238E27FC236}">
                <a16:creationId xmlns:a16="http://schemas.microsoft.com/office/drawing/2014/main" id="{4C0DEBDF-B87C-B166-9953-BDDD3880AAAC}"/>
              </a:ext>
            </a:extLst>
          </p:cNvPr>
          <p:cNvSpPr>
            <a:spLocks noGrp="1" noChangeArrowheads="1"/>
          </p:cNvSpPr>
          <p:nvPr>
            <p:ph type="subTitle" idx="1"/>
          </p:nvPr>
        </p:nvSpPr>
        <p:spPr bwMode="auto">
          <a:xfrm>
            <a:off x="282628" y="995759"/>
            <a:ext cx="10717333" cy="5018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fontAlgn="base">
              <a:spcBef>
                <a:spcPct val="0"/>
              </a:spcBef>
              <a:spcAft>
                <a:spcPct val="0"/>
              </a:spcAft>
              <a:buClrTx/>
              <a:buSzTx/>
              <a:buFontTx/>
              <a:buNone/>
              <a:tabLst/>
            </a:pPr>
            <a:endParaRPr lang="en-US" altLang="en-US" dirty="0"/>
          </a:p>
          <a:p>
            <a:pPr marL="0" marR="0" lvl="0" indent="0" algn="l" fontAlgn="base">
              <a:spcBef>
                <a:spcPct val="0"/>
              </a:spcBef>
              <a:spcAft>
                <a:spcPct val="0"/>
              </a:spcAft>
              <a:buClrTx/>
              <a:buSzTx/>
              <a:tabLst/>
            </a:pPr>
            <a:r>
              <a:rPr lang="en-US" altLang="en-US" b="1" dirty="0"/>
              <a:t>    Purpose</a:t>
            </a:r>
            <a:r>
              <a:rPr lang="en-US" altLang="en-US" dirty="0"/>
              <a:t>:</a:t>
            </a:r>
          </a:p>
          <a:p>
            <a:pPr lvl="1" algn="just" fontAlgn="base">
              <a:spcBef>
                <a:spcPct val="0"/>
              </a:spcBef>
              <a:spcAft>
                <a:spcPct val="0"/>
              </a:spcAft>
            </a:pPr>
            <a:r>
              <a:rPr lang="en-US" altLang="en-US" dirty="0"/>
              <a:t>Flask is a lightweight web framework for Python used to build web applications and APIs.</a:t>
            </a:r>
          </a:p>
          <a:p>
            <a:pPr lvl="1" fontAlgn="base">
              <a:spcBef>
                <a:spcPct val="0"/>
              </a:spcBef>
              <a:spcAft>
                <a:spcPct val="0"/>
              </a:spcAft>
            </a:pPr>
            <a:endParaRPr lang="en-US" altLang="en-US" dirty="0"/>
          </a:p>
          <a:p>
            <a:pPr lvl="1" fontAlgn="base">
              <a:spcBef>
                <a:spcPct val="0"/>
              </a:spcBef>
              <a:spcAft>
                <a:spcPct val="0"/>
              </a:spcAft>
              <a:buFontTx/>
              <a:buChar char="•"/>
            </a:pPr>
            <a:r>
              <a:rPr lang="en-US" altLang="en-US" sz="1800" b="1" cap="all" spc="300" dirty="0"/>
              <a:t>Role</a:t>
            </a:r>
            <a:r>
              <a:rPr lang="en-US" altLang="en-US" dirty="0"/>
              <a:t>:</a:t>
            </a:r>
          </a:p>
          <a:p>
            <a:pPr lvl="1" algn="just" fontAlgn="base">
              <a:spcBef>
                <a:spcPct val="0"/>
              </a:spcBef>
              <a:spcAft>
                <a:spcPct val="0"/>
              </a:spcAft>
            </a:pPr>
            <a:r>
              <a:rPr lang="en-US" altLang="en-US" dirty="0"/>
              <a:t>In the context of your application, Flask handles HTTP requests, routes them to appropriate functions, and manages the web server. It’s used to create the interface through which users can interact with your application</a:t>
            </a:r>
          </a:p>
          <a:p>
            <a:pPr lvl="1" algn="just" fontAlgn="base">
              <a:spcBef>
                <a:spcPct val="0"/>
              </a:spcBef>
              <a:spcAft>
                <a:spcPct val="0"/>
              </a:spcAft>
            </a:pPr>
            <a:r>
              <a:rPr lang="en-US" altLang="en-US" dirty="0"/>
              <a:t> (e.g., sending requests to the /chat endpoint).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682411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1" y="135560"/>
            <a:ext cx="9424656" cy="860199"/>
          </a:xfrm>
        </p:spPr>
        <p:txBody>
          <a:bodyPr>
            <a:normAutofit/>
          </a:bodyPr>
          <a:lstStyle/>
          <a:p>
            <a:r>
              <a:rPr lang="en-US" altLang="en-US" b="1" dirty="0"/>
              <a:t>Integration</a:t>
            </a:r>
            <a:endParaRPr lang="en-US" b="1" dirty="0"/>
          </a:p>
        </p:txBody>
      </p:sp>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a:xfrm>
            <a:off x="11226297" y="430213"/>
            <a:ext cx="965702" cy="5997574"/>
          </a:xfrm>
        </p:spPr>
      </p:pic>
      <p:sp>
        <p:nvSpPr>
          <p:cNvPr id="4" name="Rectangle 3">
            <a:extLst>
              <a:ext uri="{FF2B5EF4-FFF2-40B4-BE49-F238E27FC236}">
                <a16:creationId xmlns:a16="http://schemas.microsoft.com/office/drawing/2014/main" id="{4C0DEBDF-B87C-B166-9953-BDDD3880AAAC}"/>
              </a:ext>
            </a:extLst>
          </p:cNvPr>
          <p:cNvSpPr>
            <a:spLocks noGrp="1" noChangeArrowheads="1"/>
          </p:cNvSpPr>
          <p:nvPr>
            <p:ph type="subTitle" idx="1"/>
          </p:nvPr>
        </p:nvSpPr>
        <p:spPr bwMode="auto">
          <a:xfrm>
            <a:off x="282628" y="1090289"/>
            <a:ext cx="10717333" cy="48291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r>
              <a:rPr lang="en-US" sz="1100" b="1" dirty="0"/>
              <a:t>System Components and Their Integration</a:t>
            </a:r>
          </a:p>
          <a:p>
            <a:pPr lvl="1" algn="just"/>
            <a:r>
              <a:rPr lang="en-US" sz="1300" b="1" dirty="0"/>
              <a:t>1. Flask Application		(WEB API)</a:t>
            </a:r>
          </a:p>
          <a:p>
            <a:pPr lvl="1" algn="just"/>
            <a:r>
              <a:rPr lang="en-US" sz="1300" b="1" dirty="0"/>
              <a:t>2. Word2Vec Model		(word embedding model</a:t>
            </a:r>
            <a:r>
              <a:rPr lang="en-US" sz="1300" dirty="0"/>
              <a:t>)</a:t>
            </a:r>
            <a:endParaRPr lang="en-US" sz="1300" b="1" dirty="0"/>
          </a:p>
          <a:p>
            <a:pPr lvl="1" algn="just"/>
            <a:r>
              <a:rPr lang="en-US" sz="1300" b="1" dirty="0"/>
              <a:t>3. GPT-2 Model			(LLM)</a:t>
            </a:r>
          </a:p>
          <a:p>
            <a:pPr lvl="1" algn="just"/>
            <a:endParaRPr lang="en-US" sz="1300" b="1" dirty="0"/>
          </a:p>
          <a:p>
            <a:pPr algn="just">
              <a:buFont typeface="Arial" panose="020B0604020202020204" pitchFamily="34" charset="0"/>
              <a:buChar char="•"/>
            </a:pPr>
            <a:r>
              <a:rPr lang="en-US" sz="1100" dirty="0"/>
              <a:t> </a:t>
            </a:r>
            <a:r>
              <a:rPr lang="en-US" sz="1100" b="1" dirty="0"/>
              <a:t>Flask </a:t>
            </a:r>
          </a:p>
          <a:p>
            <a:pPr algn="just">
              <a:buFont typeface="Arial" panose="020B0604020202020204" pitchFamily="34" charset="0"/>
              <a:buChar char="•"/>
            </a:pPr>
            <a:r>
              <a:rPr lang="en-US" sz="1100" dirty="0"/>
              <a:t>Acts as the server that processes user input, manages conversation history, and interacts with the machine learning models.</a:t>
            </a:r>
          </a:p>
          <a:p>
            <a:pPr algn="just">
              <a:buFont typeface="Arial" panose="020B0604020202020204" pitchFamily="34" charset="0"/>
              <a:buChar char="•"/>
            </a:pPr>
            <a:r>
              <a:rPr lang="en-US" sz="1100" b="1" dirty="0"/>
              <a:t>Word2Vec </a:t>
            </a:r>
          </a:p>
          <a:p>
            <a:pPr algn="just">
              <a:buFont typeface="Arial" panose="020B0604020202020204" pitchFamily="34" charset="0"/>
              <a:buChar char="•"/>
            </a:pPr>
            <a:r>
              <a:rPr lang="en-US" sz="1100" dirty="0"/>
              <a:t>Generates word embeddings for user input and documents. These embeddings are used to compute semantic similarities and contextualize user queries.</a:t>
            </a:r>
          </a:p>
          <a:p>
            <a:pPr algn="just">
              <a:buFont typeface="Arial" panose="020B0604020202020204" pitchFamily="34" charset="0"/>
              <a:buChar char="•"/>
            </a:pPr>
            <a:r>
              <a:rPr lang="en-US" sz="1100" b="1" dirty="0"/>
              <a:t>GPT-2</a:t>
            </a:r>
          </a:p>
          <a:p>
            <a:pPr algn="just">
              <a:buFont typeface="Arial" panose="020B0604020202020204" pitchFamily="34" charset="0"/>
              <a:buChar char="•"/>
            </a:pPr>
            <a:r>
              <a:rPr lang="en-US" sz="1100" b="1" dirty="0"/>
              <a:t> </a:t>
            </a:r>
            <a:r>
              <a:rPr lang="en-US" sz="1100" dirty="0"/>
              <a:t>Takes the processed input (which may include user queries and context from relevant documents) and generates human-like text responses.</a:t>
            </a:r>
          </a:p>
        </p:txBody>
      </p:sp>
    </p:spTree>
    <p:extLst>
      <p:ext uri="{BB962C8B-B14F-4D97-AF65-F5344CB8AC3E}">
        <p14:creationId xmlns:p14="http://schemas.microsoft.com/office/powerpoint/2010/main" val="2093763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6" end="6"/>
                                            </p:txEl>
                                          </p:spTgt>
                                        </p:tgtEl>
                                        <p:attrNameLst>
                                          <p:attrName>style.visibility</p:attrName>
                                        </p:attrNameLst>
                                      </p:cBhvr>
                                      <p:to>
                                        <p:strVal val="visible"/>
                                      </p:to>
                                    </p:set>
                                  </p:childTnLst>
                                </p:cTn>
                              </p:par>
                              <p:par>
                                <p:cTn id="9" presetID="1" presetClass="entr" presetSubtype="0" fill="hold" nodeType="withEffect">
                                  <p:stCondLst>
                                    <p:cond delay="1250"/>
                                  </p:stCondLst>
                                  <p:childTnLst>
                                    <p:set>
                                      <p:cBhvr>
                                        <p:cTn id="10" dur="1" fill="hold">
                                          <p:stCondLst>
                                            <p:cond delay="0"/>
                                          </p:stCondLst>
                                        </p:cTn>
                                        <p:tgtEl>
                                          <p:spTgt spid="4">
                                            <p:txEl>
                                              <p:pRg st="7" end="7"/>
                                            </p:txEl>
                                          </p:spTgt>
                                        </p:tgtEl>
                                        <p:attrNameLst>
                                          <p:attrName>style.visibility</p:attrName>
                                        </p:attrNameLst>
                                      </p:cBhvr>
                                      <p:to>
                                        <p:strVal val="visible"/>
                                      </p:to>
                                    </p:set>
                                  </p:childTnLst>
                                </p:cTn>
                              </p:par>
                              <p:par>
                                <p:cTn id="11" presetID="1" presetClass="entr" presetSubtype="0" fill="hold" nodeType="withEffect">
                                  <p:stCondLst>
                                    <p:cond delay="1500"/>
                                  </p:stCondLst>
                                  <p:childTnLst>
                                    <p:set>
                                      <p:cBhvr>
                                        <p:cTn id="12" dur="1" fill="hold">
                                          <p:stCondLst>
                                            <p:cond delay="0"/>
                                          </p:stCondLst>
                                        </p:cTn>
                                        <p:tgtEl>
                                          <p:spTgt spid="4">
                                            <p:txEl>
                                              <p:pRg st="8" end="8"/>
                                            </p:txEl>
                                          </p:spTgt>
                                        </p:tgtEl>
                                        <p:attrNameLst>
                                          <p:attrName>style.visibility</p:attrName>
                                        </p:attrNameLst>
                                      </p:cBhvr>
                                      <p:to>
                                        <p:strVal val="visible"/>
                                      </p:to>
                                    </p:set>
                                  </p:childTnLst>
                                </p:cTn>
                              </p:par>
                              <p:par>
                                <p:cTn id="13" presetID="1" presetClass="entr" presetSubtype="0" fill="hold" nodeType="withEffect">
                                  <p:stCondLst>
                                    <p:cond delay="1000"/>
                                  </p:stCondLst>
                                  <p:childTnLst>
                                    <p:set>
                                      <p:cBhvr>
                                        <p:cTn id="14" dur="1" fill="hold">
                                          <p:stCondLst>
                                            <p:cond delay="0"/>
                                          </p:stCondLst>
                                        </p:cTn>
                                        <p:tgtEl>
                                          <p:spTgt spid="4">
                                            <p:txEl>
                                              <p:pRg st="9" end="9"/>
                                            </p:txEl>
                                          </p:spTgt>
                                        </p:tgtEl>
                                        <p:attrNameLst>
                                          <p:attrName>style.visibility</p:attrName>
                                        </p:attrNameLst>
                                      </p:cBhvr>
                                      <p:to>
                                        <p:strVal val="visible"/>
                                      </p:to>
                                    </p:set>
                                  </p:childTnLst>
                                </p:cTn>
                              </p:par>
                              <p:par>
                                <p:cTn id="15" presetID="1" presetClass="entr" presetSubtype="0" fill="hold" nodeType="withEffect">
                                  <p:stCondLst>
                                    <p:cond delay="1100"/>
                                  </p:stCondLst>
                                  <p:childTnLst>
                                    <p:set>
                                      <p:cBhvr>
                                        <p:cTn id="16"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a:xfrm>
            <a:off x="10040293" y="430213"/>
            <a:ext cx="1610370" cy="5997574"/>
          </a:xfrm>
        </p:spPr>
      </p:pic>
      <p:sp>
        <p:nvSpPr>
          <p:cNvPr id="2" name="Rectangle 1">
            <a:extLst>
              <a:ext uri="{FF2B5EF4-FFF2-40B4-BE49-F238E27FC236}">
                <a16:creationId xmlns:a16="http://schemas.microsoft.com/office/drawing/2014/main" id="{AEA70B18-208F-E56D-11F7-16D0BB904B2F}"/>
              </a:ext>
            </a:extLst>
          </p:cNvPr>
          <p:cNvSpPr>
            <a:spLocks noGrp="1" noChangeArrowheads="1"/>
          </p:cNvSpPr>
          <p:nvPr>
            <p:ph type="subTitle" idx="1"/>
          </p:nvPr>
        </p:nvSpPr>
        <p:spPr bwMode="auto">
          <a:xfrm>
            <a:off x="97250" y="-343297"/>
            <a:ext cx="11683648" cy="7171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Arial" panose="020B0604020202020204" pitchFamily="34" charset="0"/>
              </a:rPr>
              <a:t>Summary of Important Functionalities</a:t>
            </a:r>
            <a:r>
              <a:rPr kumimoji="0" lang="en-US" altLang="en-US" sz="1200" b="1"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200" b="1" i="0" u="none" strike="noStrike" cap="none" normalizeH="0" baseline="0" dirty="0">
                <a:ln>
                  <a:noFill/>
                </a:ln>
                <a:solidFill>
                  <a:schemeClr val="tx1"/>
                </a:solidFill>
                <a:effectLst/>
                <a:latin typeface="Arial" panose="020B0604020202020204" pitchFamily="34" charset="0"/>
              </a:rPr>
              <a:t>Data Download and Loading</a:t>
            </a:r>
            <a:r>
              <a:rPr kumimoji="0" lang="en-US" altLang="en-US" sz="12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err="1">
                <a:ln>
                  <a:noFill/>
                </a:ln>
                <a:solidFill>
                  <a:schemeClr val="tx1"/>
                </a:solidFill>
                <a:effectLst/>
                <a:latin typeface="Arial Unicode MS"/>
              </a:rPr>
              <a:t>download_imdb_data</a:t>
            </a:r>
            <a:r>
              <a:rPr kumimoji="0" lang="en-US" altLang="en-US" sz="1200" b="0" i="0" u="none" strike="noStrike" cap="none" normalizeH="0" baseline="0" dirty="0">
                <a:ln>
                  <a:noFill/>
                </a:ln>
                <a:solidFill>
                  <a:schemeClr val="tx1"/>
                </a:solidFill>
                <a:effectLst/>
                <a:latin typeface="Arial Unicode MS"/>
              </a:rPr>
              <a:t>(</a:t>
            </a:r>
            <a:r>
              <a:rPr kumimoji="0" lang="en-US" altLang="en-US" sz="1200" b="0" i="0" u="none" strike="noStrike" cap="none" normalizeH="0" baseline="0" dirty="0" err="1">
                <a:ln>
                  <a:noFill/>
                </a:ln>
                <a:solidFill>
                  <a:schemeClr val="tx1"/>
                </a:solidFill>
                <a:effectLst/>
                <a:latin typeface="Arial Unicode MS"/>
              </a:rPr>
              <a:t>url</a:t>
            </a:r>
            <a:r>
              <a:rPr kumimoji="0" lang="en-US" altLang="en-US" sz="1200" b="0" i="0" u="none" strike="noStrike" cap="none" normalizeH="0" baseline="0" dirty="0">
                <a:ln>
                  <a:noFill/>
                </a:ln>
                <a:solidFill>
                  <a:schemeClr val="tx1"/>
                </a:solidFill>
                <a:effectLst/>
                <a:latin typeface="Arial Unicode MS"/>
              </a:rPr>
              <a:t>)</a:t>
            </a:r>
            <a:r>
              <a:rPr kumimoji="0" lang="en-US" altLang="en-US" sz="1200" b="0" i="0" u="none" strike="noStrike" cap="none" normalizeH="0" baseline="0" dirty="0">
                <a:ln>
                  <a:noFill/>
                </a:ln>
                <a:solidFill>
                  <a:schemeClr val="tx1"/>
                </a:solidFill>
                <a:effectLst/>
              </a:rPr>
              <a:t>: Downloads and loads a TSV file from IMDb into a pandas </a:t>
            </a:r>
            <a:r>
              <a:rPr kumimoji="0" lang="en-US" altLang="en-US" sz="1200" b="0" i="0" u="none" strike="noStrike" cap="none" normalizeH="0" baseline="0" dirty="0" err="1">
                <a:ln>
                  <a:noFill/>
                </a:ln>
                <a:solidFill>
                  <a:schemeClr val="tx1"/>
                </a:solidFill>
                <a:effectLst/>
              </a:rPr>
              <a:t>DataFrame</a:t>
            </a:r>
            <a:r>
              <a:rPr kumimoji="0" lang="en-US" altLang="en-US" sz="1200" b="0" i="0" u="none" strike="noStrike" cap="none" normalizeH="0" baseline="0" dirty="0">
                <a:ln>
                  <a:noFill/>
                </a:ln>
                <a:solidFill>
                  <a:schemeClr val="tx1"/>
                </a:solidFill>
                <a:effectLst/>
              </a:rPr>
              <a:t>.</a:t>
            </a: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err="1">
                <a:ln>
                  <a:noFill/>
                </a:ln>
                <a:solidFill>
                  <a:schemeClr val="tx1"/>
                </a:solidFill>
                <a:effectLst/>
                <a:latin typeface="Arial Unicode MS"/>
              </a:rPr>
              <a:t>retrieve_imdb_data_and_compare</a:t>
            </a:r>
            <a:r>
              <a:rPr kumimoji="0" lang="en-US" altLang="en-US" sz="1200" b="0" i="0" u="none" strike="noStrike" cap="none" normalizeH="0" baseline="0" dirty="0">
                <a:ln>
                  <a:noFill/>
                </a:ln>
                <a:solidFill>
                  <a:schemeClr val="tx1"/>
                </a:solidFill>
                <a:effectLst/>
                <a:latin typeface="Arial Unicode MS"/>
              </a:rPr>
              <a:t>()</a:t>
            </a:r>
            <a:r>
              <a:rPr kumimoji="0" lang="en-US" altLang="en-US" sz="1200" b="0" i="0" u="none" strike="noStrike" cap="none" normalizeH="0" baseline="0" dirty="0">
                <a:ln>
                  <a:noFill/>
                </a:ln>
                <a:solidFill>
                  <a:schemeClr val="tx1"/>
                </a:solidFill>
                <a:effectLst/>
              </a:rPr>
              <a:t>: Retrieves and filters IMDb TV show data (2020-2023), compares it with NLTK movie reviews, </a:t>
            </a:r>
          </a:p>
          <a:p>
            <a:pPr marL="457200" marR="0" lvl="1" indent="0" algn="l" defTabSz="914400" rtl="0" eaLnBrk="0" fontAlgn="base" latinLnBrk="0" hangingPunct="0">
              <a:lnSpc>
                <a:spcPct val="100000"/>
              </a:lnSpc>
              <a:spcBef>
                <a:spcPct val="0"/>
              </a:spcBef>
              <a:spcAft>
                <a:spcPct val="0"/>
              </a:spcAft>
              <a:buClrTx/>
              <a:buSzTx/>
              <a:tabLst/>
            </a:pPr>
            <a:r>
              <a:rPr lang="en-US" altLang="en-US" sz="1200" i="0" dirty="0">
                <a:solidFill>
                  <a:schemeClr val="tx1"/>
                </a:solidFill>
              </a:rPr>
              <a:t> </a:t>
            </a:r>
            <a:r>
              <a:rPr kumimoji="0" lang="en-US" altLang="en-US" sz="1200" b="0" i="0" u="none" strike="noStrike" cap="none" normalizeH="0" baseline="0" dirty="0">
                <a:ln>
                  <a:noFill/>
                </a:ln>
                <a:solidFill>
                  <a:schemeClr val="tx1"/>
                </a:solidFill>
                <a:effectLst/>
              </a:rPr>
              <a:t>and prepares a list of titles for further use.</a:t>
            </a: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200" b="1" i="0" u="none" strike="noStrike" cap="none" normalizeH="0" baseline="0" dirty="0">
                <a:ln>
                  <a:noFill/>
                </a:ln>
                <a:solidFill>
                  <a:schemeClr val="tx1"/>
                </a:solidFill>
                <a:effectLst/>
                <a:latin typeface="Arial" panose="020B0604020202020204" pitchFamily="34" charset="0"/>
              </a:rPr>
              <a:t>Preprocessing</a:t>
            </a:r>
            <a:r>
              <a:rPr kumimoji="0" lang="en-US" altLang="en-US" sz="12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panose="020B0604020202020204" pitchFamily="34" charset="0"/>
              </a:rPr>
              <a:t>Tokenizes documents by removing punctuation and converting to lowercase.</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200" b="1" i="0" u="none" strike="noStrike" cap="none" normalizeH="0" baseline="0" dirty="0">
                <a:ln>
                  <a:noFill/>
                </a:ln>
                <a:solidFill>
                  <a:schemeClr val="tx1"/>
                </a:solidFill>
                <a:effectLst/>
                <a:latin typeface="Arial" panose="020B0604020202020204" pitchFamily="34" charset="0"/>
              </a:rPr>
              <a:t>Word2Vec Model Training</a:t>
            </a:r>
            <a:r>
              <a:rPr kumimoji="0" lang="en-US" altLang="en-US" sz="12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panose="020B0604020202020204" pitchFamily="34" charset="0"/>
              </a:rPr>
              <a:t>Trains a Word2Vec model on the tokenized documents.</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200" b="1" i="0" u="none" strike="noStrike" cap="none" normalizeH="0" baseline="0" dirty="0">
                <a:ln>
                  <a:noFill/>
                </a:ln>
                <a:solidFill>
                  <a:schemeClr val="tx1"/>
                </a:solidFill>
                <a:effectLst/>
                <a:latin typeface="Arial" panose="020B0604020202020204" pitchFamily="34" charset="0"/>
              </a:rPr>
              <a:t>Document Embeddings</a:t>
            </a:r>
            <a:r>
              <a:rPr kumimoji="0" lang="en-US" altLang="en-US" sz="12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panose="020B0604020202020204" pitchFamily="34" charset="0"/>
              </a:rPr>
              <a:t>Generates embeddings for each document using the Word2Vec model. Handles documents with no valid words by assigning a zero vector.</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1200" b="1" i="0" u="none" strike="noStrike" cap="none" normalizeH="0" baseline="0" dirty="0">
                <a:ln>
                  <a:noFill/>
                </a:ln>
                <a:solidFill>
                  <a:schemeClr val="tx1"/>
                </a:solidFill>
                <a:effectLst/>
                <a:latin typeface="Arial" panose="020B0604020202020204" pitchFamily="34" charset="0"/>
              </a:rPr>
              <a:t>Vector Database</a:t>
            </a:r>
            <a:r>
              <a:rPr kumimoji="0" lang="en-US" altLang="en-US" sz="12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panose="020B0604020202020204" pitchFamily="34" charset="0"/>
              </a:rPr>
              <a:t>Creates a dictionary to map document indices to their content.</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6"/>
              <a:tabLst/>
            </a:pPr>
            <a:r>
              <a:rPr kumimoji="0" lang="en-US" altLang="en-US" sz="1200" b="1" i="0" u="none" strike="noStrike" cap="none" normalizeH="0" baseline="0" dirty="0">
                <a:ln>
                  <a:noFill/>
                </a:ln>
                <a:solidFill>
                  <a:schemeClr val="tx1"/>
                </a:solidFill>
                <a:effectLst/>
                <a:latin typeface="Arial" panose="020B0604020202020204" pitchFamily="34" charset="0"/>
              </a:rPr>
              <a:t>Logging</a:t>
            </a:r>
            <a:r>
              <a:rPr kumimoji="0" lang="en-US" altLang="en-US" sz="12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panose="020B0604020202020204" pitchFamily="34" charset="0"/>
              </a:rPr>
              <a:t>Configures logging to record application events.</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7"/>
              <a:tabLst/>
            </a:pPr>
            <a:r>
              <a:rPr kumimoji="0" lang="en-US" altLang="en-US" sz="1200" b="1" i="0" u="none" strike="noStrike" cap="none" normalizeH="0" baseline="0" dirty="0">
                <a:ln>
                  <a:noFill/>
                </a:ln>
                <a:solidFill>
                  <a:schemeClr val="tx1"/>
                </a:solidFill>
                <a:effectLst/>
                <a:latin typeface="Arial" panose="020B0604020202020204" pitchFamily="34" charset="0"/>
              </a:rPr>
              <a:t>Flask Application Initialization</a:t>
            </a:r>
            <a:r>
              <a:rPr kumimoji="0" lang="en-US" altLang="en-US" sz="1200" b="0" i="0" u="none" strike="noStrike" cap="none" normalizeH="0" baseline="0" dirty="0">
                <a:ln>
                  <a:noFill/>
                </a:ln>
                <a:solidFill>
                  <a:schemeClr val="tx1"/>
                </a:solidFill>
                <a:effectLst/>
                <a:latin typeface="Arial" panose="020B0604020202020204" pitchFamily="34" charset="0"/>
              </a:rPr>
              <a:t>:</a:t>
            </a:r>
          </a:p>
          <a:p>
            <a:pPr marL="457200" lvl="1" eaLnBrk="0" fontAlgn="base" hangingPunct="0">
              <a:lnSpc>
                <a:spcPct val="100000"/>
              </a:lnSpc>
              <a:spcBef>
                <a:spcPct val="0"/>
              </a:spcBef>
              <a:spcAft>
                <a:spcPct val="0"/>
              </a:spcAft>
              <a:buFontTx/>
              <a:buChar char="•"/>
            </a:pPr>
            <a:r>
              <a:rPr lang="en-US" sz="1200" i="0" dirty="0">
                <a:solidFill>
                  <a:schemeClr val="tx1"/>
                </a:solidFill>
                <a:latin typeface="Arial" panose="020B0604020202020204" pitchFamily="34" charset="0"/>
              </a:rPr>
              <a:t>Purpose: Flask is a lightweight web framework for Python used to build web applications and APIs.</a:t>
            </a:r>
            <a:endParaRPr lang="en-US" altLang="en-US" sz="1200" i="0" dirty="0">
              <a:solidFill>
                <a:schemeClr val="tx1"/>
              </a:solidFill>
              <a:latin typeface="Arial" panose="020B0604020202020204" pitchFamily="34" charset="0"/>
            </a:endParaRPr>
          </a:p>
          <a:p>
            <a:pPr marL="457200" lvl="1" eaLnBrk="0" fontAlgn="base" hangingPunct="0">
              <a:lnSpc>
                <a:spcPct val="100000"/>
              </a:lnSpc>
              <a:spcBef>
                <a:spcPct val="0"/>
              </a:spcBef>
              <a:spcAft>
                <a:spcPct val="0"/>
              </a:spcAft>
              <a:buFontTx/>
              <a:buChar char="•"/>
            </a:pPr>
            <a:r>
              <a:rPr lang="en-US" altLang="en-US" sz="1200" i="0" dirty="0">
                <a:solidFill>
                  <a:schemeClr val="tx1"/>
                </a:solidFill>
                <a:latin typeface="Arial" panose="020B0604020202020204" pitchFamily="34" charset="0"/>
              </a:rPr>
              <a:t>Sets up a Flask web application with session management.</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8"/>
              <a:tabLst/>
            </a:pPr>
            <a:r>
              <a:rPr kumimoji="0" lang="en-US" altLang="en-US" sz="1200" b="1" i="0" u="none" strike="noStrike" cap="none" normalizeH="0" baseline="0" dirty="0">
                <a:ln>
                  <a:noFill/>
                </a:ln>
                <a:solidFill>
                  <a:schemeClr val="tx1"/>
                </a:solidFill>
                <a:effectLst/>
                <a:latin typeface="Arial" panose="020B0604020202020204" pitchFamily="34" charset="0"/>
              </a:rPr>
              <a:t>Text Generation</a:t>
            </a:r>
            <a:r>
              <a:rPr kumimoji="0" lang="en-US" altLang="en-US" sz="12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panose="020B0604020202020204" pitchFamily="34" charset="0"/>
              </a:rPr>
              <a:t>Initializes GPT-2 tokenizer and model.</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panose="020B0604020202020204" pitchFamily="34" charset="0"/>
              </a:rPr>
              <a:t>Generates text in chunks to handle long input sequences.</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9"/>
              <a:tabLst/>
            </a:pPr>
            <a:r>
              <a:rPr kumimoji="0" lang="en-US" altLang="en-US" sz="1200" b="1" i="0" u="none" strike="noStrike" cap="none" normalizeH="0" baseline="0" dirty="0">
                <a:ln>
                  <a:noFill/>
                </a:ln>
                <a:solidFill>
                  <a:schemeClr val="tx1"/>
                </a:solidFill>
                <a:effectLst/>
                <a:latin typeface="Arial" panose="020B0604020202020204" pitchFamily="34" charset="0"/>
              </a:rPr>
              <a:t>Query Handling</a:t>
            </a:r>
            <a:r>
              <a:rPr kumimoji="0" lang="en-US" altLang="en-US" sz="12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err="1">
                <a:ln>
                  <a:noFill/>
                </a:ln>
                <a:solidFill>
                  <a:schemeClr val="tx1"/>
                </a:solidFill>
                <a:effectLst/>
                <a:latin typeface="Arial Unicode MS"/>
              </a:rPr>
              <a:t>get_embedding</a:t>
            </a:r>
            <a:r>
              <a:rPr kumimoji="0" lang="en-US" altLang="en-US" sz="1200" b="0" i="0" u="none" strike="noStrike" cap="none" normalizeH="0" baseline="0" dirty="0">
                <a:ln>
                  <a:noFill/>
                </a:ln>
                <a:solidFill>
                  <a:schemeClr val="tx1"/>
                </a:solidFill>
                <a:effectLst/>
                <a:latin typeface="Arial Unicode MS"/>
              </a:rPr>
              <a:t>(</a:t>
            </a:r>
            <a:r>
              <a:rPr kumimoji="0" lang="en-US" altLang="en-US" sz="1200" b="0" i="0" u="none" strike="noStrike" cap="none" normalizeH="0" baseline="0" dirty="0" err="1">
                <a:ln>
                  <a:noFill/>
                </a:ln>
                <a:solidFill>
                  <a:schemeClr val="tx1"/>
                </a:solidFill>
                <a:effectLst/>
                <a:latin typeface="Arial Unicode MS"/>
              </a:rPr>
              <a:t>query_text</a:t>
            </a:r>
            <a:r>
              <a:rPr kumimoji="0" lang="en-US" altLang="en-US" sz="1200" b="0" i="0" u="none" strike="noStrike" cap="none" normalizeH="0" baseline="0" dirty="0">
                <a:ln>
                  <a:noFill/>
                </a:ln>
                <a:solidFill>
                  <a:schemeClr val="tx1"/>
                </a:solidFill>
                <a:effectLst/>
                <a:latin typeface="Arial Unicode MS"/>
              </a:rPr>
              <a:t>)</a:t>
            </a:r>
            <a:r>
              <a:rPr kumimoji="0" lang="en-US" altLang="en-US" sz="1200" b="0" i="0" u="none" strike="noStrike" cap="none" normalizeH="0" baseline="0" dirty="0">
                <a:ln>
                  <a:noFill/>
                </a:ln>
                <a:solidFill>
                  <a:schemeClr val="tx1"/>
                </a:solidFill>
                <a:effectLst/>
              </a:rPr>
              <a:t>: Computes the embedding for a query.</a:t>
            </a: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err="1">
                <a:ln>
                  <a:noFill/>
                </a:ln>
                <a:solidFill>
                  <a:schemeClr val="tx1"/>
                </a:solidFill>
                <a:effectLst/>
                <a:latin typeface="Arial Unicode MS"/>
              </a:rPr>
              <a:t>generate_text_in_chunks</a:t>
            </a:r>
            <a:r>
              <a:rPr kumimoji="0" lang="en-US" altLang="en-US" sz="1200" b="0" i="0" u="none" strike="noStrike" cap="none" normalizeH="0" baseline="0" dirty="0">
                <a:ln>
                  <a:noFill/>
                </a:ln>
                <a:solidFill>
                  <a:schemeClr val="tx1"/>
                </a:solidFill>
                <a:effectLst/>
                <a:latin typeface="Arial Unicode MS"/>
              </a:rPr>
              <a:t>(</a:t>
            </a:r>
            <a:r>
              <a:rPr kumimoji="0" lang="en-US" altLang="en-US" sz="1200" b="0" i="0" u="none" strike="noStrike" cap="none" normalizeH="0" baseline="0" dirty="0" err="1">
                <a:ln>
                  <a:noFill/>
                </a:ln>
                <a:solidFill>
                  <a:schemeClr val="tx1"/>
                </a:solidFill>
                <a:effectLst/>
                <a:latin typeface="Arial Unicode MS"/>
              </a:rPr>
              <a:t>input_text</a:t>
            </a:r>
            <a:r>
              <a:rPr kumimoji="0" lang="en-US" altLang="en-US" sz="1200" b="0" i="0" u="none" strike="noStrike" cap="none" normalizeH="0" baseline="0" dirty="0">
                <a:ln>
                  <a:noFill/>
                </a:ln>
                <a:solidFill>
                  <a:schemeClr val="tx1"/>
                </a:solidFill>
                <a:effectLst/>
                <a:latin typeface="Arial Unicode MS"/>
              </a:rPr>
              <a:t>, model, tokenizer, </a:t>
            </a:r>
            <a:r>
              <a:rPr kumimoji="0" lang="en-US" altLang="en-US" sz="1200" b="0" i="0" u="none" strike="noStrike" cap="none" normalizeH="0" baseline="0" dirty="0" err="1">
                <a:ln>
                  <a:noFill/>
                </a:ln>
                <a:solidFill>
                  <a:schemeClr val="tx1"/>
                </a:solidFill>
                <a:effectLst/>
                <a:latin typeface="Arial Unicode MS"/>
              </a:rPr>
              <a:t>max_length</a:t>
            </a:r>
            <a:r>
              <a:rPr kumimoji="0" lang="en-US" altLang="en-US" sz="1200" b="0" i="0" u="none" strike="noStrike" cap="none" normalizeH="0" baseline="0" dirty="0">
                <a:ln>
                  <a:noFill/>
                </a:ln>
                <a:solidFill>
                  <a:schemeClr val="tx1"/>
                </a:solidFill>
                <a:effectLst/>
                <a:latin typeface="Arial Unicode MS"/>
              </a:rPr>
              <a:t>)</a:t>
            </a:r>
            <a:r>
              <a:rPr kumimoji="0" lang="en-US" altLang="en-US" sz="1200" b="0" i="0" u="none" strike="noStrike" cap="none" normalizeH="0" baseline="0" dirty="0">
                <a:ln>
                  <a:noFill/>
                </a:ln>
                <a:solidFill>
                  <a:schemeClr val="tx1"/>
                </a:solidFill>
                <a:effectLst/>
              </a:rPr>
              <a:t>: Generates text in chunks using GPT-2.</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10"/>
              <a:tabLst/>
            </a:pPr>
            <a:r>
              <a:rPr kumimoji="0" lang="en-US" altLang="en-US" sz="1200" b="1" i="0" u="none" strike="noStrike" cap="none" normalizeH="0" baseline="0" dirty="0">
                <a:ln>
                  <a:noFill/>
                </a:ln>
                <a:solidFill>
                  <a:schemeClr val="tx1"/>
                </a:solidFill>
                <a:effectLst/>
                <a:latin typeface="Arial" panose="020B0604020202020204" pitchFamily="34" charset="0"/>
              </a:rPr>
              <a:t>Web API Endpoint</a:t>
            </a:r>
            <a:r>
              <a:rPr kumimoji="0" lang="en-US" altLang="en-US" sz="1200"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latin typeface="Arial Unicode MS"/>
              </a:rPr>
              <a:t>/chat</a:t>
            </a:r>
            <a:r>
              <a:rPr kumimoji="0" lang="en-US" altLang="en-US" sz="1200" b="0" i="0" u="none" strike="noStrike" cap="none" normalizeH="0" baseline="0" dirty="0">
                <a:ln>
                  <a:noFill/>
                </a:ln>
                <a:solidFill>
                  <a:schemeClr val="tx1"/>
                </a:solidFill>
                <a:effectLst/>
              </a:rPr>
              <a:t>: Handles POST requests to generate responses based on user input, retrieves relevant documents, computes similarity, and generates text.</a:t>
            </a:r>
            <a:endParaRPr kumimoji="0" lang="en-US" altLang="en-US" sz="1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607775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4"/>
          <a:srcRect l="21670" r="21670"/>
          <a:stretch/>
        </p:blipFill>
        <p:spPr>
          <a:xfrm>
            <a:off x="10040293" y="430213"/>
            <a:ext cx="1610370" cy="5997574"/>
          </a:xfrm>
        </p:spPr>
      </p:pic>
      <p:pic>
        <p:nvPicPr>
          <p:cNvPr id="5" name="תמונה 4">
            <a:extLst>
              <a:ext uri="{FF2B5EF4-FFF2-40B4-BE49-F238E27FC236}">
                <a16:creationId xmlns:a16="http://schemas.microsoft.com/office/drawing/2014/main" id="{B9577759-E9AA-FE66-348B-67354E666180}"/>
              </a:ext>
            </a:extLst>
          </p:cNvPr>
          <p:cNvPicPr>
            <a:picLocks noChangeAspect="1"/>
          </p:cNvPicPr>
          <p:nvPr/>
        </p:nvPicPr>
        <p:blipFill>
          <a:blip r:embed="rId5"/>
          <a:stretch>
            <a:fillRect/>
          </a:stretch>
        </p:blipFill>
        <p:spPr>
          <a:xfrm>
            <a:off x="1083596" y="281722"/>
            <a:ext cx="3036097" cy="6294556"/>
          </a:xfrm>
          <a:prstGeom prst="rect">
            <a:avLst/>
          </a:prstGeom>
        </p:spPr>
      </p:pic>
      <p:pic>
        <p:nvPicPr>
          <p:cNvPr id="7" name="תמונה 6">
            <a:extLst>
              <a:ext uri="{FF2B5EF4-FFF2-40B4-BE49-F238E27FC236}">
                <a16:creationId xmlns:a16="http://schemas.microsoft.com/office/drawing/2014/main" id="{2C6AB19D-7F60-0258-871F-2562ECB5AD77}"/>
              </a:ext>
            </a:extLst>
          </p:cNvPr>
          <p:cNvPicPr>
            <a:picLocks noChangeAspect="1"/>
          </p:cNvPicPr>
          <p:nvPr/>
        </p:nvPicPr>
        <p:blipFill>
          <a:blip r:embed="rId6"/>
          <a:stretch>
            <a:fillRect/>
          </a:stretch>
        </p:blipFill>
        <p:spPr>
          <a:xfrm>
            <a:off x="5343731" y="3840603"/>
            <a:ext cx="3134162" cy="2019582"/>
          </a:xfrm>
          <a:prstGeom prst="rect">
            <a:avLst/>
          </a:prstGeom>
        </p:spPr>
      </p:pic>
      <p:cxnSp>
        <p:nvCxnSpPr>
          <p:cNvPr id="14" name="מחבר: מרפקי 13">
            <a:extLst>
              <a:ext uri="{FF2B5EF4-FFF2-40B4-BE49-F238E27FC236}">
                <a16:creationId xmlns:a16="http://schemas.microsoft.com/office/drawing/2014/main" id="{67A42CCF-7AFE-786A-6EF0-89C361734DC6}"/>
              </a:ext>
            </a:extLst>
          </p:cNvPr>
          <p:cNvCxnSpPr>
            <a:cxnSpLocks/>
            <a:endCxn id="7" idx="0"/>
          </p:cNvCxnSpPr>
          <p:nvPr/>
        </p:nvCxnSpPr>
        <p:spPr>
          <a:xfrm flipV="1">
            <a:off x="3241141" y="3840603"/>
            <a:ext cx="3669671" cy="2505876"/>
          </a:xfrm>
          <a:prstGeom prst="bentConnector4">
            <a:avLst>
              <a:gd name="adj1" fmla="val 28648"/>
              <a:gd name="adj2" fmla="val 109123"/>
            </a:avLst>
          </a:prstGeom>
          <a:ln>
            <a:tailEnd type="triangle"/>
          </a:ln>
        </p:spPr>
        <p:style>
          <a:lnRef idx="1">
            <a:schemeClr val="dk1"/>
          </a:lnRef>
          <a:fillRef idx="0">
            <a:schemeClr val="dk1"/>
          </a:fillRef>
          <a:effectRef idx="0">
            <a:schemeClr val="dk1"/>
          </a:effectRef>
          <a:fontRef idx="minor">
            <a:schemeClr val="tx1"/>
          </a:fontRef>
        </p:style>
      </p:cxnSp>
      <p:sp>
        <p:nvSpPr>
          <p:cNvPr id="18" name="תיבת טקסט 17">
            <a:extLst>
              <a:ext uri="{FF2B5EF4-FFF2-40B4-BE49-F238E27FC236}">
                <a16:creationId xmlns:a16="http://schemas.microsoft.com/office/drawing/2014/main" id="{E7808D06-D8AD-33BD-4835-6DADA2E8E99A}"/>
              </a:ext>
            </a:extLst>
          </p:cNvPr>
          <p:cNvSpPr txBox="1"/>
          <p:nvPr/>
        </p:nvSpPr>
        <p:spPr>
          <a:xfrm>
            <a:off x="5346749" y="326855"/>
            <a:ext cx="1902425" cy="369332"/>
          </a:xfrm>
          <a:prstGeom prst="rect">
            <a:avLst/>
          </a:prstGeom>
          <a:noFill/>
        </p:spPr>
        <p:txBody>
          <a:bodyPr wrap="square">
            <a:spAutoFit/>
          </a:bodyPr>
          <a:lstStyle/>
          <a:p>
            <a:r>
              <a:rPr lang="en-US" dirty="0"/>
              <a:t>Flow Diagram</a:t>
            </a:r>
          </a:p>
        </p:txBody>
      </p:sp>
    </p:spTree>
    <p:extLst>
      <p:ext uri="{BB962C8B-B14F-4D97-AF65-F5344CB8AC3E}">
        <p14:creationId xmlns:p14="http://schemas.microsoft.com/office/powerpoint/2010/main" val="1635660513"/>
      </p:ext>
    </p:extLst>
  </p:cSld>
  <p:clrMapOvr>
    <a:masterClrMapping/>
  </p:clrMapOvr>
  <p:extLst>
    <p:ext uri="{6950BFC3-D8DA-4A85-94F7-54DA5524770B}">
      <p188:commentRel xmlns:p188="http://schemas.microsoft.com/office/powerpoint/2018/8/main" r:id="rId3"/>
    </p:ext>
  </p:extLs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462643" y="430213"/>
            <a:ext cx="5160757" cy="860199"/>
          </a:xfrm>
        </p:spPr>
        <p:txBody>
          <a:bodyPr>
            <a:normAutofit/>
          </a:bodyPr>
          <a:lstStyle/>
          <a:p>
            <a:r>
              <a:rPr lang="en-US" b="1" dirty="0"/>
              <a:t>Data Diagram</a:t>
            </a:r>
            <a:endParaRPr lang="en-US" dirty="0"/>
          </a:p>
        </p:txBody>
      </p:sp>
      <p:sp>
        <p:nvSpPr>
          <p:cNvPr id="8" name="Subtitle 7">
            <a:extLst>
              <a:ext uri="{FF2B5EF4-FFF2-40B4-BE49-F238E27FC236}">
                <a16:creationId xmlns:a16="http://schemas.microsoft.com/office/drawing/2014/main" id="{2C602EC3-0115-4FB6-BAA7-BCA17E611651}"/>
              </a:ext>
            </a:extLst>
          </p:cNvPr>
          <p:cNvSpPr>
            <a:spLocks noGrp="1"/>
          </p:cNvSpPr>
          <p:nvPr>
            <p:ph type="subTitle" idx="1"/>
          </p:nvPr>
        </p:nvSpPr>
        <p:spPr>
          <a:xfrm>
            <a:off x="462643" y="1222219"/>
            <a:ext cx="5431163" cy="4640022"/>
          </a:xfrm>
        </p:spPr>
        <p:txBody>
          <a:bodyPr anchor="t">
            <a:normAutofit/>
          </a:bodyPr>
          <a:lstStyle/>
          <a:p>
            <a:pPr algn="l"/>
            <a:r>
              <a:rPr lang="en-US" b="1" dirty="0"/>
              <a:t>Structures:</a:t>
            </a:r>
            <a:br>
              <a:rPr lang="en-US" dirty="0"/>
            </a:br>
            <a:r>
              <a:rPr lang="en-US" dirty="0"/>
              <a:t>Document Embeddings</a:t>
            </a:r>
            <a:br>
              <a:rPr lang="en-US" dirty="0"/>
            </a:br>
            <a:r>
              <a:rPr lang="en-US" dirty="0"/>
              <a:t>Document Database</a:t>
            </a:r>
            <a:br>
              <a:rPr lang="en-US" dirty="0"/>
            </a:br>
            <a:r>
              <a:rPr lang="en-US" dirty="0"/>
              <a:t>User Queries and Responses</a:t>
            </a:r>
            <a:br>
              <a:rPr lang="en-US" dirty="0"/>
            </a:br>
            <a:r>
              <a:rPr lang="en-US" b="1" dirty="0"/>
              <a:t>Image:</a:t>
            </a:r>
            <a:r>
              <a:rPr lang="en-US" dirty="0"/>
              <a:t> Data diagram showing:</a:t>
            </a:r>
            <a:br>
              <a:rPr lang="en-US" dirty="0"/>
            </a:br>
            <a:r>
              <a:rPr lang="en-US" dirty="0"/>
              <a:t>Raw Documents</a:t>
            </a:r>
            <a:br>
              <a:rPr lang="en-US" dirty="0"/>
            </a:br>
            <a:r>
              <a:rPr lang="en-US" dirty="0"/>
              <a:t>Processed Embeddings</a:t>
            </a:r>
            <a:br>
              <a:rPr lang="en-US" dirty="0"/>
            </a:br>
            <a:r>
              <a:rPr lang="en-US" dirty="0"/>
              <a:t>Document Database</a:t>
            </a:r>
            <a:br>
              <a:rPr lang="en-US" dirty="0"/>
            </a:br>
            <a:r>
              <a:rPr lang="en-US" dirty="0"/>
              <a:t>Query Embeddings and </a:t>
            </a:r>
            <a:r>
              <a:rPr lang="en-US" dirty="0" err="1"/>
              <a:t>Responseses</a:t>
            </a:r>
            <a:endParaRPr lang="en-US" dirty="0"/>
          </a:p>
        </p:txBody>
      </p:sp>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p:pic>
    </p:spTree>
    <p:extLst>
      <p:ext uri="{BB962C8B-B14F-4D97-AF65-F5344CB8AC3E}">
        <p14:creationId xmlns:p14="http://schemas.microsoft.com/office/powerpoint/2010/main" val="1033832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462643" y="430213"/>
            <a:ext cx="5160757" cy="860199"/>
          </a:xfrm>
        </p:spPr>
        <p:txBody>
          <a:bodyPr>
            <a:noAutofit/>
          </a:bodyPr>
          <a:lstStyle/>
          <a:p>
            <a:r>
              <a:rPr lang="en-US" sz="2800" b="1" dirty="0"/>
              <a:t>Query and Document Embeddings</a:t>
            </a:r>
            <a:endParaRPr lang="en-US" sz="2800" dirty="0"/>
          </a:p>
        </p:txBody>
      </p:sp>
      <p:sp>
        <p:nvSpPr>
          <p:cNvPr id="8" name="Subtitle 7">
            <a:extLst>
              <a:ext uri="{FF2B5EF4-FFF2-40B4-BE49-F238E27FC236}">
                <a16:creationId xmlns:a16="http://schemas.microsoft.com/office/drawing/2014/main" id="{2C602EC3-0115-4FB6-BAA7-BCA17E611651}"/>
              </a:ext>
            </a:extLst>
          </p:cNvPr>
          <p:cNvSpPr>
            <a:spLocks noGrp="1"/>
          </p:cNvSpPr>
          <p:nvPr>
            <p:ph type="subTitle" idx="1"/>
          </p:nvPr>
        </p:nvSpPr>
        <p:spPr>
          <a:xfrm>
            <a:off x="462643" y="1222218"/>
            <a:ext cx="5883836" cy="5997574"/>
          </a:xfrm>
        </p:spPr>
        <p:txBody>
          <a:bodyPr anchor="t">
            <a:noAutofit/>
          </a:bodyPr>
          <a:lstStyle/>
          <a:p>
            <a:pPr algn="just">
              <a:buFont typeface="Arial" panose="020B0604020202020204" pitchFamily="34" charset="0"/>
              <a:buChar char="•"/>
            </a:pPr>
            <a:r>
              <a:rPr lang="en-US" sz="1400" b="1" dirty="0"/>
              <a:t>Purpose:</a:t>
            </a:r>
          </a:p>
          <a:p>
            <a:pPr algn="just">
              <a:buFont typeface="Arial" panose="020B0604020202020204" pitchFamily="34" charset="0"/>
              <a:buChar char="•"/>
            </a:pPr>
            <a:r>
              <a:rPr lang="en-US" sz="1400" dirty="0"/>
              <a:t>Transform text data into numerical vectors.</a:t>
            </a:r>
          </a:p>
          <a:p>
            <a:pPr algn="just">
              <a:buFont typeface="Arial" panose="020B0604020202020204" pitchFamily="34" charset="0"/>
              <a:buChar char="•"/>
            </a:pPr>
            <a:r>
              <a:rPr lang="en-US" sz="1400" b="1" dirty="0"/>
              <a:t>Process:</a:t>
            </a:r>
            <a:endParaRPr lang="en-US" sz="1400" dirty="0"/>
          </a:p>
          <a:p>
            <a:pPr marL="742950" lvl="1" indent="-285750" algn="just">
              <a:buFont typeface="Arial" panose="020B0604020202020204" pitchFamily="34" charset="0"/>
              <a:buChar char="•"/>
            </a:pPr>
            <a:r>
              <a:rPr lang="en-US" sz="1400" dirty="0"/>
              <a:t>Word2Vec Model Training</a:t>
            </a:r>
          </a:p>
          <a:p>
            <a:pPr marL="742950" lvl="1" indent="-285750" algn="just">
              <a:buFont typeface="Arial" panose="020B0604020202020204" pitchFamily="34" charset="0"/>
              <a:buChar char="•"/>
            </a:pPr>
            <a:r>
              <a:rPr lang="en-US" sz="1400" dirty="0"/>
              <a:t>Document Embedding Generation</a:t>
            </a:r>
          </a:p>
          <a:p>
            <a:pPr marL="742950" lvl="1" indent="-285750" algn="just">
              <a:buFont typeface="Arial" panose="020B0604020202020204" pitchFamily="34" charset="0"/>
              <a:buChar char="•"/>
            </a:pPr>
            <a:r>
              <a:rPr lang="en-US" sz="1400" dirty="0"/>
              <a:t>Query Embedding Generation</a:t>
            </a:r>
          </a:p>
          <a:p>
            <a:pPr algn="just">
              <a:buFont typeface="Arial" panose="020B0604020202020204" pitchFamily="34" charset="0"/>
              <a:buChar char="•"/>
            </a:pPr>
            <a:r>
              <a:rPr lang="en-US" sz="1400" b="1" dirty="0"/>
              <a:t>Tools Used:</a:t>
            </a:r>
            <a:endParaRPr lang="en-US" sz="1400" dirty="0"/>
          </a:p>
          <a:p>
            <a:pPr marL="742950" lvl="1" indent="-285750" algn="just">
              <a:buFont typeface="Arial" panose="020B0604020202020204" pitchFamily="34" charset="0"/>
              <a:buChar char="•"/>
            </a:pPr>
            <a:r>
              <a:rPr lang="en-US" sz="1400" dirty="0" err="1"/>
              <a:t>Gensim</a:t>
            </a:r>
            <a:r>
              <a:rPr lang="en-US" sz="1400" dirty="0"/>
              <a:t> Word2Vec</a:t>
            </a:r>
          </a:p>
          <a:p>
            <a:pPr marL="742950" lvl="1" indent="-285750" algn="just">
              <a:buFont typeface="Arial" panose="020B0604020202020204" pitchFamily="34" charset="0"/>
              <a:buChar char="•"/>
            </a:pPr>
            <a:r>
              <a:rPr lang="en-US" sz="1400" dirty="0"/>
              <a:t>NumPy for Calculations</a:t>
            </a:r>
          </a:p>
          <a:p>
            <a:pPr algn="just"/>
            <a:r>
              <a:rPr lang="en-US" sz="1400" b="1" dirty="0"/>
              <a:t>Image:</a:t>
            </a:r>
            <a:r>
              <a:rPr lang="en-US" sz="1400" dirty="0"/>
              <a:t> Diagram showing:</a:t>
            </a:r>
          </a:p>
          <a:p>
            <a:pPr algn="just">
              <a:buFont typeface="Arial" panose="020B0604020202020204" pitchFamily="34" charset="0"/>
              <a:buChar char="•"/>
            </a:pPr>
            <a:r>
              <a:rPr lang="en-US" sz="1400" dirty="0"/>
              <a:t>Text Data → Word Embeddings → Document Embeddings</a:t>
            </a:r>
          </a:p>
          <a:p>
            <a:pPr algn="just">
              <a:buFont typeface="Arial" panose="020B0604020202020204" pitchFamily="34" charset="0"/>
              <a:buChar char="•"/>
            </a:pPr>
            <a:r>
              <a:rPr lang="en-US" sz="1400" dirty="0"/>
              <a:t>User Query → Query Embeddings</a:t>
            </a:r>
          </a:p>
        </p:txBody>
      </p:sp>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p:pic>
    </p:spTree>
    <p:extLst>
      <p:ext uri="{BB962C8B-B14F-4D97-AF65-F5344CB8AC3E}">
        <p14:creationId xmlns:p14="http://schemas.microsoft.com/office/powerpoint/2010/main" val="25862566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462643" y="430213"/>
            <a:ext cx="5160757" cy="860199"/>
          </a:xfrm>
        </p:spPr>
        <p:txBody>
          <a:bodyPr>
            <a:normAutofit/>
          </a:bodyPr>
          <a:lstStyle/>
          <a:p>
            <a:r>
              <a:rPr lang="en-US" b="1" dirty="0"/>
              <a:t>Data Diagram</a:t>
            </a:r>
            <a:endParaRPr lang="en-US" dirty="0"/>
          </a:p>
        </p:txBody>
      </p:sp>
      <p:sp>
        <p:nvSpPr>
          <p:cNvPr id="8" name="Subtitle 7">
            <a:extLst>
              <a:ext uri="{FF2B5EF4-FFF2-40B4-BE49-F238E27FC236}">
                <a16:creationId xmlns:a16="http://schemas.microsoft.com/office/drawing/2014/main" id="{2C602EC3-0115-4FB6-BAA7-BCA17E611651}"/>
              </a:ext>
            </a:extLst>
          </p:cNvPr>
          <p:cNvSpPr>
            <a:spLocks noGrp="1"/>
          </p:cNvSpPr>
          <p:nvPr>
            <p:ph type="subTitle" idx="1"/>
          </p:nvPr>
        </p:nvSpPr>
        <p:spPr>
          <a:xfrm>
            <a:off x="462643" y="1222219"/>
            <a:ext cx="5431163" cy="4640022"/>
          </a:xfrm>
        </p:spPr>
        <p:txBody>
          <a:bodyPr anchor="t">
            <a:normAutofit fontScale="92500" lnSpcReduction="20000"/>
          </a:bodyPr>
          <a:lstStyle/>
          <a:p>
            <a:pPr algn="l"/>
            <a:r>
              <a:rPr lang="en-US" b="1" dirty="0"/>
              <a:t>Structures:</a:t>
            </a:r>
            <a:br>
              <a:rPr lang="en-US" dirty="0"/>
            </a:br>
            <a:r>
              <a:rPr lang="en-US" dirty="0"/>
              <a:t>Document Embeddings</a:t>
            </a:r>
            <a:br>
              <a:rPr lang="en-US" dirty="0"/>
            </a:br>
            <a:r>
              <a:rPr lang="en-US" dirty="0"/>
              <a:t>Document Database</a:t>
            </a:r>
            <a:br>
              <a:rPr lang="en-US" dirty="0"/>
            </a:br>
            <a:r>
              <a:rPr lang="en-US" dirty="0"/>
              <a:t>User Queries and Responses</a:t>
            </a:r>
          </a:p>
          <a:p>
            <a:pPr algn="l"/>
            <a:br>
              <a:rPr lang="en-US" dirty="0"/>
            </a:br>
            <a:r>
              <a:rPr lang="en-US" b="1" dirty="0"/>
              <a:t>Image:</a:t>
            </a:r>
            <a:r>
              <a:rPr lang="en-US" dirty="0"/>
              <a:t> </a:t>
            </a:r>
          </a:p>
          <a:p>
            <a:pPr algn="l"/>
            <a:r>
              <a:rPr lang="en-US" dirty="0"/>
              <a:t>Data diagram showing:</a:t>
            </a:r>
            <a:br>
              <a:rPr lang="en-US" dirty="0"/>
            </a:br>
            <a:r>
              <a:rPr lang="en-US" dirty="0"/>
              <a:t>Raw Documents</a:t>
            </a:r>
            <a:br>
              <a:rPr lang="en-US" dirty="0"/>
            </a:br>
            <a:r>
              <a:rPr lang="en-US" dirty="0"/>
              <a:t>Processed Embeddings</a:t>
            </a:r>
            <a:br>
              <a:rPr lang="en-US" dirty="0"/>
            </a:br>
            <a:r>
              <a:rPr lang="en-US" dirty="0"/>
              <a:t>Document Database</a:t>
            </a:r>
            <a:br>
              <a:rPr lang="en-US" dirty="0"/>
            </a:br>
            <a:r>
              <a:rPr lang="en-US" dirty="0"/>
              <a:t>Query Embeddings and </a:t>
            </a:r>
            <a:r>
              <a:rPr lang="en-US" dirty="0" err="1"/>
              <a:t>Responseses</a:t>
            </a:r>
            <a:endParaRPr lang="en-US" dirty="0"/>
          </a:p>
        </p:txBody>
      </p:sp>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p:pic>
    </p:spTree>
    <p:extLst>
      <p:ext uri="{BB962C8B-B14F-4D97-AF65-F5344CB8AC3E}">
        <p14:creationId xmlns:p14="http://schemas.microsoft.com/office/powerpoint/2010/main" val="14989417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462643" y="430213"/>
            <a:ext cx="5160757" cy="860199"/>
          </a:xfrm>
        </p:spPr>
        <p:txBody>
          <a:bodyPr>
            <a:normAutofit fontScale="90000"/>
          </a:bodyPr>
          <a:lstStyle/>
          <a:p>
            <a:r>
              <a:rPr lang="en-US" b="1" dirty="0"/>
              <a:t>Interaction with Flask</a:t>
            </a:r>
            <a:endParaRPr lang="en-US" dirty="0"/>
          </a:p>
        </p:txBody>
      </p:sp>
      <p:sp>
        <p:nvSpPr>
          <p:cNvPr id="8" name="Subtitle 7">
            <a:extLst>
              <a:ext uri="{FF2B5EF4-FFF2-40B4-BE49-F238E27FC236}">
                <a16:creationId xmlns:a16="http://schemas.microsoft.com/office/drawing/2014/main" id="{2C602EC3-0115-4FB6-BAA7-BCA17E611651}"/>
              </a:ext>
            </a:extLst>
          </p:cNvPr>
          <p:cNvSpPr>
            <a:spLocks noGrp="1"/>
          </p:cNvSpPr>
          <p:nvPr>
            <p:ph type="subTitle" idx="1"/>
          </p:nvPr>
        </p:nvSpPr>
        <p:spPr>
          <a:xfrm>
            <a:off x="462643" y="1222219"/>
            <a:ext cx="5431163" cy="4640022"/>
          </a:xfrm>
        </p:spPr>
        <p:txBody>
          <a:bodyPr anchor="t">
            <a:normAutofit fontScale="70000" lnSpcReduction="20000"/>
          </a:bodyPr>
          <a:lstStyle/>
          <a:p>
            <a:pPr algn="just"/>
            <a:r>
              <a:rPr lang="en-US" b="1" dirty="0"/>
              <a:t>Title:</a:t>
            </a:r>
            <a:r>
              <a:rPr lang="en-US" dirty="0"/>
              <a:t> Interaction with Flask</a:t>
            </a:r>
          </a:p>
          <a:p>
            <a:pPr algn="just">
              <a:buFont typeface="Arial" panose="020B0604020202020204" pitchFamily="34" charset="0"/>
              <a:buChar char="•"/>
            </a:pPr>
            <a:r>
              <a:rPr lang="en-US" b="1" dirty="0"/>
              <a:t>Overview:</a:t>
            </a:r>
            <a:endParaRPr lang="en-US" dirty="0"/>
          </a:p>
          <a:p>
            <a:pPr marL="742950" lvl="1" indent="-285750" algn="just">
              <a:buFont typeface="Arial" panose="020B0604020202020204" pitchFamily="34" charset="0"/>
              <a:buChar char="•"/>
            </a:pPr>
            <a:r>
              <a:rPr lang="en-US" dirty="0"/>
              <a:t>Flask Application Setup</a:t>
            </a:r>
          </a:p>
          <a:p>
            <a:pPr marL="742950" lvl="1" indent="-285750" algn="just">
              <a:buFont typeface="Arial" panose="020B0604020202020204" pitchFamily="34" charset="0"/>
              <a:buChar char="•"/>
            </a:pPr>
            <a:r>
              <a:rPr lang="en-US" dirty="0"/>
              <a:t>Handling User Input</a:t>
            </a:r>
          </a:p>
          <a:p>
            <a:pPr marL="742950" lvl="1" indent="-285750" algn="just">
              <a:buFont typeface="Arial" panose="020B0604020202020204" pitchFamily="34" charset="0"/>
              <a:buChar char="•"/>
            </a:pPr>
            <a:r>
              <a:rPr lang="en-US" dirty="0"/>
              <a:t>Generating Responses</a:t>
            </a:r>
          </a:p>
          <a:p>
            <a:pPr algn="just">
              <a:buFont typeface="Arial" panose="020B0604020202020204" pitchFamily="34" charset="0"/>
              <a:buChar char="•"/>
            </a:pPr>
            <a:r>
              <a:rPr lang="en-US" b="1" dirty="0"/>
              <a:t>Session Management:</a:t>
            </a:r>
            <a:endParaRPr lang="en-US" dirty="0"/>
          </a:p>
          <a:p>
            <a:pPr marL="742950" lvl="1" indent="-285750" algn="just">
              <a:buFont typeface="Arial" panose="020B0604020202020204" pitchFamily="34" charset="0"/>
              <a:buChar char="•"/>
            </a:pPr>
            <a:r>
              <a:rPr lang="en-US" dirty="0"/>
              <a:t>Store conversation history</a:t>
            </a:r>
          </a:p>
          <a:p>
            <a:pPr marL="742950" lvl="1" indent="-285750" algn="just">
              <a:buFont typeface="Arial" panose="020B0604020202020204" pitchFamily="34" charset="0"/>
              <a:buChar char="•"/>
            </a:pPr>
            <a:r>
              <a:rPr lang="en-US" dirty="0"/>
              <a:t>Manage state across requests</a:t>
            </a:r>
          </a:p>
          <a:p>
            <a:pPr marL="457200" lvl="1" algn="just"/>
            <a:endParaRPr lang="en-US" dirty="0"/>
          </a:p>
          <a:p>
            <a:pPr algn="just"/>
            <a:r>
              <a:rPr lang="en-US" b="1" dirty="0"/>
              <a:t>Image:</a:t>
            </a:r>
            <a:r>
              <a:rPr lang="en-US" dirty="0"/>
              <a:t> Interaction diagram showing:</a:t>
            </a:r>
          </a:p>
          <a:p>
            <a:pPr algn="just">
              <a:buFont typeface="Arial" panose="020B0604020202020204" pitchFamily="34" charset="0"/>
              <a:buChar char="•"/>
            </a:pPr>
            <a:r>
              <a:rPr lang="en-US" dirty="0"/>
              <a:t>User Input → Flask App → Query Processing → Response Generation → User Output</a:t>
            </a:r>
          </a:p>
        </p:txBody>
      </p:sp>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p:pic>
    </p:spTree>
    <p:extLst>
      <p:ext uri="{BB962C8B-B14F-4D97-AF65-F5344CB8AC3E}">
        <p14:creationId xmlns:p14="http://schemas.microsoft.com/office/powerpoint/2010/main" val="5801691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462643" y="430213"/>
            <a:ext cx="5160757" cy="860199"/>
          </a:xfrm>
        </p:spPr>
        <p:txBody>
          <a:bodyPr>
            <a:normAutofit/>
          </a:bodyPr>
          <a:lstStyle/>
          <a:p>
            <a:r>
              <a:rPr lang="en-US" b="1" dirty="0"/>
              <a:t>Summary</a:t>
            </a:r>
            <a:endParaRPr lang="en-US" dirty="0"/>
          </a:p>
        </p:txBody>
      </p:sp>
      <p:sp>
        <p:nvSpPr>
          <p:cNvPr id="8" name="Subtitle 7">
            <a:extLst>
              <a:ext uri="{FF2B5EF4-FFF2-40B4-BE49-F238E27FC236}">
                <a16:creationId xmlns:a16="http://schemas.microsoft.com/office/drawing/2014/main" id="{2C602EC3-0115-4FB6-BAA7-BCA17E611651}"/>
              </a:ext>
            </a:extLst>
          </p:cNvPr>
          <p:cNvSpPr>
            <a:spLocks noGrp="1"/>
          </p:cNvSpPr>
          <p:nvPr>
            <p:ph type="subTitle" idx="1"/>
          </p:nvPr>
        </p:nvSpPr>
        <p:spPr>
          <a:xfrm>
            <a:off x="462643" y="1222219"/>
            <a:ext cx="6001531" cy="4689694"/>
          </a:xfrm>
        </p:spPr>
        <p:txBody>
          <a:bodyPr anchor="t">
            <a:normAutofit fontScale="85000" lnSpcReduction="10000"/>
          </a:bodyPr>
          <a:lstStyle/>
          <a:p>
            <a:pPr algn="l">
              <a:buFont typeface="Arial" panose="020B0604020202020204" pitchFamily="34" charset="0"/>
              <a:buChar char="•"/>
            </a:pPr>
            <a:r>
              <a:rPr lang="en-US" b="1" dirty="0"/>
              <a:t>Summary:</a:t>
            </a:r>
            <a:endParaRPr lang="en-US" dirty="0"/>
          </a:p>
          <a:p>
            <a:pPr marL="742950" lvl="1" indent="-285750">
              <a:buFont typeface="Arial" panose="020B0604020202020204" pitchFamily="34" charset="0"/>
              <a:buChar char="•"/>
            </a:pPr>
            <a:r>
              <a:rPr lang="en-US" dirty="0"/>
              <a:t>Recap of system components and workflow.</a:t>
            </a:r>
          </a:p>
          <a:p>
            <a:pPr algn="l">
              <a:buFont typeface="Arial" panose="020B0604020202020204" pitchFamily="34" charset="0"/>
              <a:buChar char="•"/>
            </a:pPr>
            <a:r>
              <a:rPr lang="en-US" b="1" dirty="0"/>
              <a:t>Future Enhancements:</a:t>
            </a:r>
            <a:endParaRPr lang="en-US" dirty="0"/>
          </a:p>
          <a:p>
            <a:pPr marL="742950" lvl="1" indent="-285750">
              <a:buFont typeface="Arial" panose="020B0604020202020204" pitchFamily="34" charset="0"/>
              <a:buChar char="•"/>
            </a:pPr>
            <a:r>
              <a:rPr lang="en-US" dirty="0"/>
              <a:t>Metadata filtering</a:t>
            </a:r>
          </a:p>
          <a:p>
            <a:pPr marL="742950" lvl="1" indent="-285750">
              <a:buFont typeface="Arial" panose="020B0604020202020204" pitchFamily="34" charset="0"/>
              <a:buChar char="•"/>
            </a:pPr>
            <a:r>
              <a:rPr lang="en-US" dirty="0"/>
              <a:t>Reranking models</a:t>
            </a:r>
          </a:p>
          <a:p>
            <a:pPr marL="742950" lvl="1" indent="-285750">
              <a:buFont typeface="Arial" panose="020B0604020202020204" pitchFamily="34" charset="0"/>
              <a:buChar char="•"/>
            </a:pPr>
            <a:r>
              <a:rPr lang="en-US" dirty="0"/>
              <a:t>Model fine-tuning</a:t>
            </a:r>
          </a:p>
          <a:p>
            <a:pPr marL="742950" lvl="1" indent="-285750">
              <a:buFont typeface="Arial" panose="020B0604020202020204" pitchFamily="34" charset="0"/>
              <a:buChar char="•"/>
            </a:pPr>
            <a:r>
              <a:rPr lang="en-US" dirty="0"/>
              <a:t>Scaling and performance improvements</a:t>
            </a:r>
          </a:p>
          <a:p>
            <a:pPr marL="742950" lvl="1" indent="-285750">
              <a:buFont typeface="Arial" panose="020B0604020202020204" pitchFamily="34" charset="0"/>
              <a:buChar char="•"/>
            </a:pPr>
            <a:r>
              <a:rPr lang="en-US" dirty="0"/>
              <a:t>Additional features and integrations</a:t>
            </a:r>
          </a:p>
          <a:p>
            <a:pPr algn="l"/>
            <a:r>
              <a:rPr lang="en-US" b="1" dirty="0" err="1"/>
              <a:t>Image:</a:t>
            </a:r>
            <a:r>
              <a:rPr lang="en-US" dirty="0" err="1"/>
              <a:t>TBD</a:t>
            </a:r>
            <a:endParaRPr lang="en-US" dirty="0"/>
          </a:p>
          <a:p>
            <a:pPr algn="l"/>
            <a:r>
              <a:rPr lang="en-US" dirty="0"/>
              <a:t> High-level summary diagram or bullet points summarizing key points.</a:t>
            </a:r>
          </a:p>
        </p:txBody>
      </p:sp>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p:pic>
    </p:spTree>
    <p:extLst>
      <p:ext uri="{BB962C8B-B14F-4D97-AF65-F5344CB8AC3E}">
        <p14:creationId xmlns:p14="http://schemas.microsoft.com/office/powerpoint/2010/main" val="18151817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AE0C0B2A-3FD1-4235-A16E-0ED1E028A9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3" name="Group 12">
            <a:extLst>
              <a:ext uri="{FF2B5EF4-FFF2-40B4-BE49-F238E27FC236}">
                <a16:creationId xmlns:a16="http://schemas.microsoft.com/office/drawing/2014/main" id="{9494E066-0146-46E9-BAF1-C33240ABA2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700000">
            <a:off x="10127693" y="4178240"/>
            <a:ext cx="633413" cy="1862138"/>
            <a:chOff x="5959192" y="333389"/>
            <a:chExt cx="633413" cy="1862138"/>
          </a:xfrm>
        </p:grpSpPr>
        <p:grpSp>
          <p:nvGrpSpPr>
            <p:cNvPr id="14" name="Group 13">
              <a:extLst>
                <a:ext uri="{FF2B5EF4-FFF2-40B4-BE49-F238E27FC236}">
                  <a16:creationId xmlns:a16="http://schemas.microsoft.com/office/drawing/2014/main" id="{B02BD80B-C499-4DAC-9580-575B04F8658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CCF069F3-858C-4C67-90C2-46017C3D4CE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69">
                <a:extLst>
                  <a:ext uri="{FF2B5EF4-FFF2-40B4-BE49-F238E27FC236}">
                    <a16:creationId xmlns:a16="http://schemas.microsoft.com/office/drawing/2014/main" id="{8A1FFA52-DFA8-4A81-8A85-50BE13257F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5" name="Line 70">
              <a:extLst>
                <a:ext uri="{FF2B5EF4-FFF2-40B4-BE49-F238E27FC236}">
                  <a16:creationId xmlns:a16="http://schemas.microsoft.com/office/drawing/2014/main" id="{BAEDA471-60CB-4A0C-B9AD-B2B3C51EA2FD}"/>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useBgFill="1">
        <p:nvSpPr>
          <p:cNvPr id="19" name="Rectangle 18">
            <a:extLst>
              <a:ext uri="{FF2B5EF4-FFF2-40B4-BE49-F238E27FC236}">
                <a16:creationId xmlns:a16="http://schemas.microsoft.com/office/drawing/2014/main" id="{3011B0B3-5679-4759-90B8-3B908C4CB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FAE308-3076-43DB-B834-DA0B0AE19AF9}"/>
              </a:ext>
            </a:extLst>
          </p:cNvPr>
          <p:cNvSpPr>
            <a:spLocks noGrp="1"/>
          </p:cNvSpPr>
          <p:nvPr>
            <p:ph type="title"/>
          </p:nvPr>
        </p:nvSpPr>
        <p:spPr>
          <a:xfrm>
            <a:off x="990000" y="1089025"/>
            <a:ext cx="4075200" cy="1532951"/>
          </a:xfrm>
        </p:spPr>
        <p:txBody>
          <a:bodyPr vert="horz" lIns="91440" tIns="45720" rIns="91440" bIns="45720" rtlCol="0" anchor="b" anchorCtr="0">
            <a:normAutofit/>
          </a:bodyPr>
          <a:lstStyle/>
          <a:p>
            <a:r>
              <a:rPr lang="en-US" sz="4800"/>
              <a:t>Thank you</a:t>
            </a:r>
          </a:p>
        </p:txBody>
      </p:sp>
      <p:sp>
        <p:nvSpPr>
          <p:cNvPr id="3" name="Content Placeholder 2">
            <a:extLst>
              <a:ext uri="{FF2B5EF4-FFF2-40B4-BE49-F238E27FC236}">
                <a16:creationId xmlns:a16="http://schemas.microsoft.com/office/drawing/2014/main" id="{BABC2CE0-8806-4B2A-A10A-32984D317434}"/>
              </a:ext>
            </a:extLst>
          </p:cNvPr>
          <p:cNvSpPr>
            <a:spLocks noGrp="1"/>
          </p:cNvSpPr>
          <p:nvPr>
            <p:ph sz="quarter" idx="15"/>
          </p:nvPr>
        </p:nvSpPr>
        <p:spPr>
          <a:xfrm>
            <a:off x="990000" y="4248000"/>
            <a:ext cx="4075200" cy="1520975"/>
          </a:xfrm>
        </p:spPr>
        <p:txBody>
          <a:bodyPr vert="horz" lIns="91440" tIns="45720" rIns="91440" bIns="45720" rtlCol="0">
            <a:normAutofit/>
          </a:bodyPr>
          <a:lstStyle/>
          <a:p>
            <a:pPr>
              <a:lnSpc>
                <a:spcPct val="125000"/>
              </a:lnSpc>
            </a:pPr>
            <a:r>
              <a:rPr lang="en-US" sz="2400">
                <a:cs typeface="+mn-cs"/>
              </a:rPr>
              <a:t>Guy Yarhi</a:t>
            </a:r>
          </a:p>
        </p:txBody>
      </p:sp>
      <p:grpSp>
        <p:nvGrpSpPr>
          <p:cNvPr id="21" name="Group 20">
            <a:extLst>
              <a:ext uri="{FF2B5EF4-FFF2-40B4-BE49-F238E27FC236}">
                <a16:creationId xmlns:a16="http://schemas.microsoft.com/office/drawing/2014/main" id="{50F37AA1-A09B-4E28-987B-38E5060E1B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19525" y="2840038"/>
            <a:ext cx="2216150" cy="1177924"/>
            <a:chOff x="4987925" y="2840038"/>
            <a:chExt cx="2216150" cy="1177924"/>
          </a:xfrm>
        </p:grpSpPr>
        <p:sp>
          <p:nvSpPr>
            <p:cNvPr id="22" name="Rectangle 21">
              <a:extLst>
                <a:ext uri="{FF2B5EF4-FFF2-40B4-BE49-F238E27FC236}">
                  <a16:creationId xmlns:a16="http://schemas.microsoft.com/office/drawing/2014/main" id="{9874D018-FDBA-4AD4-8C74-17D41F4FB6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a:extLst>
                <a:ext uri="{FF2B5EF4-FFF2-40B4-BE49-F238E27FC236}">
                  <a16:creationId xmlns:a16="http://schemas.microsoft.com/office/drawing/2014/main" id="{DB43F5C4-EF74-49F4-97CB-97938DDC2F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24" name="Group 23">
                <a:extLst>
                  <a:ext uri="{FF2B5EF4-FFF2-40B4-BE49-F238E27FC236}">
                    <a16:creationId xmlns:a16="http://schemas.microsoft.com/office/drawing/2014/main" id="{B74E0761-A6EC-4896-A2D4-97A0AF0AA00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9" name="Freeform 68">
                  <a:extLst>
                    <a:ext uri="{FF2B5EF4-FFF2-40B4-BE49-F238E27FC236}">
                      <a16:creationId xmlns:a16="http://schemas.microsoft.com/office/drawing/2014/main" id="{E02DDA0C-BC2F-4EA7-B34E-E0A38B82BA2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69">
                  <a:extLst>
                    <a:ext uri="{FF2B5EF4-FFF2-40B4-BE49-F238E27FC236}">
                      <a16:creationId xmlns:a16="http://schemas.microsoft.com/office/drawing/2014/main" id="{CF13B05D-4163-4B4E-A2D2-FA7ED946823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1" name="Line 70">
                  <a:extLst>
                    <a:ext uri="{FF2B5EF4-FFF2-40B4-BE49-F238E27FC236}">
                      <a16:creationId xmlns:a16="http://schemas.microsoft.com/office/drawing/2014/main" id="{6D222543-B140-45C1-A731-C56E6B3A17C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25" name="Group 24">
                <a:extLst>
                  <a:ext uri="{FF2B5EF4-FFF2-40B4-BE49-F238E27FC236}">
                    <a16:creationId xmlns:a16="http://schemas.microsoft.com/office/drawing/2014/main" id="{21D25868-4B38-41A5-8DA7-BB01E853424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6" name="Freeform 68">
                  <a:extLst>
                    <a:ext uri="{FF2B5EF4-FFF2-40B4-BE49-F238E27FC236}">
                      <a16:creationId xmlns:a16="http://schemas.microsoft.com/office/drawing/2014/main" id="{9BA6FA89-CCD8-4CC0-954F-FBBFA59737E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69">
                  <a:extLst>
                    <a:ext uri="{FF2B5EF4-FFF2-40B4-BE49-F238E27FC236}">
                      <a16:creationId xmlns:a16="http://schemas.microsoft.com/office/drawing/2014/main" id="{73005E59-2B44-4A62-A8F1-504FB170608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8" name="Line 70">
                  <a:extLst>
                    <a:ext uri="{FF2B5EF4-FFF2-40B4-BE49-F238E27FC236}">
                      <a16:creationId xmlns:a16="http://schemas.microsoft.com/office/drawing/2014/main" id="{C9AB3E16-8B92-47B2-BA2E-02935767A808}"/>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33" name="Rectangle 32">
            <a:extLst>
              <a:ext uri="{FF2B5EF4-FFF2-40B4-BE49-F238E27FC236}">
                <a16:creationId xmlns:a16="http://schemas.microsoft.com/office/drawing/2014/main" id="{1B5DF063-A889-4037-8C0F-D6D4241071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pic>
        <p:nvPicPr>
          <p:cNvPr id="6" name="תמונה 5">
            <a:extLst>
              <a:ext uri="{FF2B5EF4-FFF2-40B4-BE49-F238E27FC236}">
                <a16:creationId xmlns:a16="http://schemas.microsoft.com/office/drawing/2014/main" id="{510BAE3C-B7B1-A436-7D8B-DCD01403E377}"/>
              </a:ext>
            </a:extLst>
          </p:cNvPr>
          <p:cNvPicPr>
            <a:picLocks noChangeAspect="1"/>
          </p:cNvPicPr>
          <p:nvPr/>
        </p:nvPicPr>
        <p:blipFill>
          <a:blip r:embed="rId3"/>
          <a:stretch>
            <a:fillRect/>
          </a:stretch>
        </p:blipFill>
        <p:spPr>
          <a:xfrm>
            <a:off x="6651127" y="2258949"/>
            <a:ext cx="4999885" cy="2337446"/>
          </a:xfrm>
          <a:prstGeom prst="rect">
            <a:avLst/>
          </a:prstGeom>
        </p:spPr>
      </p:pic>
    </p:spTree>
    <p:extLst>
      <p:ext uri="{BB962C8B-B14F-4D97-AF65-F5344CB8AC3E}">
        <p14:creationId xmlns:p14="http://schemas.microsoft.com/office/powerpoint/2010/main" val="3103683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title"/>
          </p:nvPr>
        </p:nvSpPr>
        <p:spPr>
          <a:xfrm>
            <a:off x="984522" y="298564"/>
            <a:ext cx="11022751" cy="6260873"/>
          </a:xfrm>
        </p:spPr>
        <p:txBody>
          <a:bodyPr>
            <a:noAutofit/>
          </a:bodyPr>
          <a:lstStyle/>
          <a:p>
            <a:endParaRPr lang="en-US" dirty="0"/>
          </a:p>
        </p:txBody>
      </p:sp>
      <p:pic>
        <p:nvPicPr>
          <p:cNvPr id="4" name="תמונה 3">
            <a:extLst>
              <a:ext uri="{FF2B5EF4-FFF2-40B4-BE49-F238E27FC236}">
                <a16:creationId xmlns:a16="http://schemas.microsoft.com/office/drawing/2014/main" id="{78219BD0-941E-1312-6DF0-1094EDCFC36B}"/>
              </a:ext>
            </a:extLst>
          </p:cNvPr>
          <p:cNvPicPr>
            <a:picLocks noChangeAspect="1"/>
          </p:cNvPicPr>
          <p:nvPr/>
        </p:nvPicPr>
        <p:blipFill>
          <a:blip r:embed="rId3"/>
          <a:stretch>
            <a:fillRect/>
          </a:stretch>
        </p:blipFill>
        <p:spPr>
          <a:xfrm>
            <a:off x="1251513" y="585580"/>
            <a:ext cx="7905152" cy="4106492"/>
          </a:xfrm>
          <a:prstGeom prst="rect">
            <a:avLst/>
          </a:prstGeom>
        </p:spPr>
      </p:pic>
      <p:pic>
        <p:nvPicPr>
          <p:cNvPr id="6" name="תמונה 5">
            <a:extLst>
              <a:ext uri="{FF2B5EF4-FFF2-40B4-BE49-F238E27FC236}">
                <a16:creationId xmlns:a16="http://schemas.microsoft.com/office/drawing/2014/main" id="{73B612BB-3D57-F82A-CDB6-D118B2B264CB}"/>
              </a:ext>
            </a:extLst>
          </p:cNvPr>
          <p:cNvPicPr>
            <a:picLocks noChangeAspect="1"/>
          </p:cNvPicPr>
          <p:nvPr/>
        </p:nvPicPr>
        <p:blipFill>
          <a:blip r:embed="rId4"/>
          <a:stretch>
            <a:fillRect/>
          </a:stretch>
        </p:blipFill>
        <p:spPr>
          <a:xfrm>
            <a:off x="9312273" y="1247824"/>
            <a:ext cx="2295845" cy="2362530"/>
          </a:xfrm>
          <a:prstGeom prst="rect">
            <a:avLst/>
          </a:prstGeom>
        </p:spPr>
      </p:pic>
      <p:pic>
        <p:nvPicPr>
          <p:cNvPr id="8" name="תמונה 7">
            <a:extLst>
              <a:ext uri="{FF2B5EF4-FFF2-40B4-BE49-F238E27FC236}">
                <a16:creationId xmlns:a16="http://schemas.microsoft.com/office/drawing/2014/main" id="{057F6546-CA5C-955B-281A-DDE253972B74}"/>
              </a:ext>
            </a:extLst>
          </p:cNvPr>
          <p:cNvPicPr>
            <a:picLocks noChangeAspect="1"/>
          </p:cNvPicPr>
          <p:nvPr/>
        </p:nvPicPr>
        <p:blipFill>
          <a:blip r:embed="rId5"/>
          <a:stretch>
            <a:fillRect/>
          </a:stretch>
        </p:blipFill>
        <p:spPr>
          <a:xfrm>
            <a:off x="3736505" y="3730132"/>
            <a:ext cx="7757768" cy="2829304"/>
          </a:xfrm>
          <a:prstGeom prst="rect">
            <a:avLst/>
          </a:prstGeom>
        </p:spPr>
      </p:pic>
    </p:spTree>
    <p:extLst>
      <p:ext uri="{BB962C8B-B14F-4D97-AF65-F5344CB8AC3E}">
        <p14:creationId xmlns:p14="http://schemas.microsoft.com/office/powerpoint/2010/main" val="15824458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2788C46-D0BC-4307-AE55-7601A139E7CB}"/>
              </a:ext>
            </a:extLst>
          </p:cNvPr>
          <p:cNvSpPr>
            <a:spLocks noGrp="1"/>
          </p:cNvSpPr>
          <p:nvPr>
            <p:ph sz="quarter" idx="15"/>
          </p:nvPr>
        </p:nvSpPr>
        <p:spPr>
          <a:xfrm>
            <a:off x="530307" y="1369483"/>
            <a:ext cx="10821184" cy="4966662"/>
          </a:xfrm>
        </p:spPr>
        <p:txBody>
          <a:bodyPr>
            <a:normAutofit fontScale="40000" lnSpcReduction="20000"/>
          </a:bodyPr>
          <a:lstStyle/>
          <a:p>
            <a:pPr algn="l"/>
            <a:r>
              <a:rPr lang="en-US" sz="2700" cap="all" spc="300" dirty="0"/>
              <a:t>Title: Introduction to Retrieval-Augmented Generation (RAG) System</a:t>
            </a:r>
          </a:p>
          <a:p>
            <a:pPr algn="l"/>
            <a:endParaRPr lang="en-US" sz="2700" cap="all" spc="300" dirty="0"/>
          </a:p>
          <a:p>
            <a:pPr algn="l">
              <a:buFont typeface="Arial" panose="020B0604020202020204" pitchFamily="34" charset="0"/>
              <a:buChar char="•"/>
            </a:pPr>
            <a:r>
              <a:rPr lang="en-US" sz="2700" b="1" cap="all" spc="300" dirty="0"/>
              <a:t>Overview:</a:t>
            </a:r>
          </a:p>
          <a:p>
            <a:pPr marL="742950" lvl="1" indent="-285750">
              <a:buFont typeface="Arial" panose="020B0604020202020204" pitchFamily="34" charset="0"/>
              <a:buChar char="•"/>
            </a:pPr>
            <a:r>
              <a:rPr lang="en-US" sz="2700" cap="all" spc="300" dirty="0"/>
              <a:t>What is a RAG System?</a:t>
            </a:r>
          </a:p>
          <a:p>
            <a:pPr marL="742950" lvl="1" indent="-285750">
              <a:buFont typeface="Arial" panose="020B0604020202020204" pitchFamily="34" charset="0"/>
              <a:buChar char="•"/>
            </a:pPr>
            <a:r>
              <a:rPr lang="en-US" sz="2700" cap="all" spc="300" dirty="0"/>
              <a:t>Purpose and applications.</a:t>
            </a:r>
          </a:p>
          <a:p>
            <a:pPr algn="l">
              <a:buFont typeface="Arial" panose="020B0604020202020204" pitchFamily="34" charset="0"/>
              <a:buChar char="•"/>
            </a:pPr>
            <a:r>
              <a:rPr lang="en-US" sz="2700" b="1" cap="all" spc="300" dirty="0"/>
              <a:t>Components</a:t>
            </a:r>
            <a:r>
              <a:rPr lang="en-US" sz="2700" cap="all" spc="300" dirty="0"/>
              <a:t>:</a:t>
            </a:r>
          </a:p>
          <a:p>
            <a:pPr marL="742950" lvl="1" indent="-285750">
              <a:buFont typeface="Arial" panose="020B0604020202020204" pitchFamily="34" charset="0"/>
              <a:buChar char="•"/>
            </a:pPr>
            <a:r>
              <a:rPr lang="en-US" sz="2700" cap="all" spc="300" dirty="0"/>
              <a:t>Retrieval Mechanism</a:t>
            </a:r>
          </a:p>
          <a:p>
            <a:pPr marL="742950" lvl="1" indent="-285750">
              <a:buFont typeface="Arial" panose="020B0604020202020204" pitchFamily="34" charset="0"/>
              <a:buChar char="•"/>
            </a:pPr>
            <a:r>
              <a:rPr lang="en-US" sz="2700" cap="all" spc="300" dirty="0"/>
              <a:t>Generation Model</a:t>
            </a:r>
          </a:p>
          <a:p>
            <a:pPr algn="l">
              <a:buFont typeface="Arial" panose="020B0604020202020204" pitchFamily="34" charset="0"/>
              <a:buChar char="•"/>
            </a:pPr>
            <a:r>
              <a:rPr lang="en-US" sz="2700" b="1" cap="all" spc="300" dirty="0"/>
              <a:t>Objective</a:t>
            </a:r>
            <a:r>
              <a:rPr lang="en-US" sz="2700" cap="all" spc="300" dirty="0"/>
              <a:t>:</a:t>
            </a:r>
          </a:p>
          <a:p>
            <a:pPr marL="742950" lvl="1" indent="-285750">
              <a:buFont typeface="Arial" panose="020B0604020202020204" pitchFamily="34" charset="0"/>
              <a:buChar char="•"/>
            </a:pPr>
            <a:r>
              <a:rPr lang="en-US" sz="2700" cap="all" spc="300" dirty="0"/>
              <a:t>To enhance text generation by integrating external knowledge retrieval.</a:t>
            </a:r>
          </a:p>
          <a:p>
            <a:pPr algn="l"/>
            <a:r>
              <a:rPr lang="en-US" sz="2700" b="1" cap="all" spc="300" dirty="0"/>
              <a:t>Image</a:t>
            </a:r>
            <a:r>
              <a:rPr lang="en-US" sz="2700" cap="all" spc="300" dirty="0"/>
              <a:t>: TBD</a:t>
            </a:r>
          </a:p>
          <a:p>
            <a:pPr algn="l"/>
            <a:r>
              <a:rPr lang="en-US" sz="2700" cap="all" spc="300" dirty="0"/>
              <a:t> Simple diagram showing the high-level flow of RAG: User Input → Retrieval → Generation → Output.</a:t>
            </a:r>
          </a:p>
          <a:p>
            <a:pPr algn="l"/>
            <a:endParaRPr lang="en-US" sz="2700" cap="all" spc="300" dirty="0">
              <a:hlinkClick r:id="rId3"/>
            </a:endParaRPr>
          </a:p>
          <a:p>
            <a:pPr algn="l"/>
            <a:r>
              <a:rPr lang="en-US" sz="2700" cap="all" spc="300" dirty="0">
                <a:hlinkClick r:id="rId3"/>
              </a:rPr>
              <a:t>Hyperlink to RAG </a:t>
            </a:r>
            <a:endParaRPr lang="en-US" sz="2700" cap="all" spc="300" dirty="0"/>
          </a:p>
          <a:p>
            <a:pPr algn="l"/>
            <a:endParaRPr lang="en-US" sz="2700" cap="all" spc="300" dirty="0"/>
          </a:p>
          <a:p>
            <a:pPr algn="l"/>
            <a:endParaRPr lang="en-US" sz="2700" cap="all" spc="300" dirty="0"/>
          </a:p>
          <a:p>
            <a:pPr algn="l"/>
            <a:endParaRPr lang="en-US" sz="2700" cap="all" spc="300" dirty="0"/>
          </a:p>
          <a:p>
            <a:pPr algn="l"/>
            <a:endParaRPr lang="en-US" dirty="0"/>
          </a:p>
        </p:txBody>
      </p:sp>
      <p:sp>
        <p:nvSpPr>
          <p:cNvPr id="19" name="כותרת 18">
            <a:extLst>
              <a:ext uri="{FF2B5EF4-FFF2-40B4-BE49-F238E27FC236}">
                <a16:creationId xmlns:a16="http://schemas.microsoft.com/office/drawing/2014/main" id="{92763657-BC40-61E7-BEBE-35FF08A0E958}"/>
              </a:ext>
            </a:extLst>
          </p:cNvPr>
          <p:cNvSpPr>
            <a:spLocks noGrp="1"/>
          </p:cNvSpPr>
          <p:nvPr>
            <p:ph type="title"/>
          </p:nvPr>
        </p:nvSpPr>
        <p:spPr>
          <a:xfrm>
            <a:off x="530307" y="430521"/>
            <a:ext cx="3389065" cy="646841"/>
          </a:xfrm>
        </p:spPr>
        <p:txBody>
          <a:bodyPr/>
          <a:lstStyle/>
          <a:p>
            <a:r>
              <a:rPr lang="en-US" b="1" dirty="0"/>
              <a:t>Introduction</a:t>
            </a:r>
            <a:endParaRPr lang="en-US" dirty="0"/>
          </a:p>
        </p:txBody>
      </p:sp>
    </p:spTree>
    <p:extLst>
      <p:ext uri="{BB962C8B-B14F-4D97-AF65-F5344CB8AC3E}">
        <p14:creationId xmlns:p14="http://schemas.microsoft.com/office/powerpoint/2010/main" val="1325608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172932" y="977773"/>
            <a:ext cx="7730743" cy="4653481"/>
          </a:xfrm>
        </p:spPr>
        <p:txBody>
          <a:bodyPr anchor="ctr">
            <a:normAutofit/>
          </a:bodyPr>
          <a:lstStyle/>
          <a:p>
            <a:pPr algn="l"/>
            <a:br>
              <a:rPr lang="en-US" sz="1600" dirty="0">
                <a:latin typeface="+mn-lt"/>
              </a:rPr>
            </a:br>
            <a:r>
              <a:rPr lang="en-US" sz="1600" b="1" dirty="0">
                <a:latin typeface="+mn-lt"/>
              </a:rPr>
              <a:t>Components:</a:t>
            </a:r>
            <a:br>
              <a:rPr lang="en-US" sz="1600" b="1" dirty="0">
                <a:latin typeface="+mn-lt"/>
              </a:rPr>
            </a:br>
            <a:br>
              <a:rPr lang="en-US" sz="1600" dirty="0">
                <a:latin typeface="+mn-lt"/>
              </a:rPr>
            </a:br>
            <a:r>
              <a:rPr lang="en-US" sz="1600" b="1" dirty="0">
                <a:latin typeface="+mn-lt"/>
              </a:rPr>
              <a:t>Data Source:</a:t>
            </a:r>
            <a:r>
              <a:rPr lang="en-US" sz="1600" dirty="0">
                <a:latin typeface="+mn-lt"/>
              </a:rPr>
              <a:t> Document Database</a:t>
            </a:r>
            <a:br>
              <a:rPr lang="en-US" sz="1600" dirty="0">
                <a:latin typeface="+mn-lt"/>
              </a:rPr>
            </a:br>
            <a:r>
              <a:rPr lang="en-US" sz="1600" b="1" dirty="0">
                <a:latin typeface="+mn-lt"/>
              </a:rPr>
              <a:t>Retrieval Mechanism:</a:t>
            </a:r>
            <a:r>
              <a:rPr lang="en-US" sz="1600" dirty="0">
                <a:latin typeface="+mn-lt"/>
              </a:rPr>
              <a:t> Embedding Generation, Similarity Search</a:t>
            </a:r>
            <a:br>
              <a:rPr lang="en-US" sz="1600" dirty="0">
                <a:latin typeface="+mn-lt"/>
              </a:rPr>
            </a:br>
            <a:r>
              <a:rPr lang="en-US" sz="1600" b="1" dirty="0">
                <a:latin typeface="+mn-lt"/>
              </a:rPr>
              <a:t>Generation Model:</a:t>
            </a:r>
            <a:r>
              <a:rPr lang="en-US" sz="1600" dirty="0">
                <a:latin typeface="+mn-lt"/>
              </a:rPr>
              <a:t> GPT-2 Model</a:t>
            </a:r>
            <a:br>
              <a:rPr lang="en-US" sz="1600" dirty="0">
                <a:latin typeface="+mn-lt"/>
              </a:rPr>
            </a:br>
            <a:r>
              <a:rPr lang="en-US" sz="1600" b="1" dirty="0">
                <a:latin typeface="+mn-lt"/>
              </a:rPr>
              <a:t>Interaction Layer:</a:t>
            </a:r>
            <a:r>
              <a:rPr lang="en-US" sz="1600" dirty="0">
                <a:latin typeface="+mn-lt"/>
              </a:rPr>
              <a:t> Flask Application</a:t>
            </a:r>
            <a:br>
              <a:rPr lang="en-US" sz="1600" dirty="0">
                <a:latin typeface="+mn-lt"/>
              </a:rPr>
            </a:br>
            <a:br>
              <a:rPr lang="en-US" sz="1600" dirty="0">
                <a:latin typeface="+mn-lt"/>
              </a:rPr>
            </a:br>
            <a:br>
              <a:rPr lang="en-US" sz="1600" dirty="0">
                <a:latin typeface="+mn-lt"/>
              </a:rPr>
            </a:br>
            <a:br>
              <a:rPr lang="en-US" sz="1600" dirty="0">
                <a:latin typeface="+mn-lt"/>
              </a:rPr>
            </a:br>
            <a:r>
              <a:rPr lang="en-US" sz="1600" b="1" dirty="0">
                <a:latin typeface="+mn-lt"/>
              </a:rPr>
              <a:t>Workflow:</a:t>
            </a:r>
            <a:br>
              <a:rPr lang="en-US" sz="1600" dirty="0">
                <a:latin typeface="+mn-lt"/>
              </a:rPr>
            </a:br>
            <a:r>
              <a:rPr lang="en-US" sz="1600" dirty="0">
                <a:latin typeface="+mn-lt"/>
              </a:rPr>
              <a:t>Data Ingestion → Embedding Creation → Query Handling → Response Generation</a:t>
            </a:r>
            <a:br>
              <a:rPr lang="en-US" sz="1600" dirty="0">
                <a:latin typeface="+mn-lt"/>
              </a:rPr>
            </a:br>
            <a:br>
              <a:rPr lang="en-US" sz="1600" dirty="0">
                <a:latin typeface="+mn-lt"/>
              </a:rPr>
            </a:br>
            <a:r>
              <a:rPr lang="en-US" sz="1600" b="1" dirty="0">
                <a:latin typeface="+mn-lt"/>
              </a:rPr>
              <a:t>Image:</a:t>
            </a:r>
            <a:r>
              <a:rPr lang="en-US" sz="1600" dirty="0">
                <a:latin typeface="+mn-lt"/>
              </a:rPr>
              <a:t> </a:t>
            </a:r>
            <a:r>
              <a:rPr lang="en-US" sz="1600" cap="all" spc="300" dirty="0"/>
              <a:t>TBD </a:t>
            </a:r>
            <a:br>
              <a:rPr lang="en-US" sz="1600" cap="all" spc="300" dirty="0"/>
            </a:br>
            <a:r>
              <a:rPr lang="en-US" sz="1600" dirty="0">
                <a:latin typeface="+mn-lt"/>
              </a:rPr>
              <a:t>A clear architecture diagram showing the interaction between the components: Document Database, Retrieval Mechanism, Generation Model, and Flask Application</a:t>
            </a:r>
            <a:r>
              <a:rPr lang="en-US" sz="1600" dirty="0"/>
              <a:t>.</a:t>
            </a:r>
          </a:p>
        </p:txBody>
      </p:sp>
      <p:pic>
        <p:nvPicPr>
          <p:cNvPr id="9" name="Picture Placeholder 8" descr="Angle view of a man skiing on a mountain slope">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a:blip r:embed="rId3"/>
          <a:srcRect l="22206" r="22206"/>
          <a:stretch/>
        </p:blipFill>
        <p:spPr>
          <a:xfrm>
            <a:off x="7785980" y="430213"/>
            <a:ext cx="3864683" cy="5997574"/>
          </a:xfrm>
        </p:spPr>
      </p:pic>
      <p:sp>
        <p:nvSpPr>
          <p:cNvPr id="3" name="תיבת טקסט 2">
            <a:extLst>
              <a:ext uri="{FF2B5EF4-FFF2-40B4-BE49-F238E27FC236}">
                <a16:creationId xmlns:a16="http://schemas.microsoft.com/office/drawing/2014/main" id="{E913172D-1B0C-ADD4-C987-B7618563FBDE}"/>
              </a:ext>
            </a:extLst>
          </p:cNvPr>
          <p:cNvSpPr txBox="1"/>
          <p:nvPr/>
        </p:nvSpPr>
        <p:spPr>
          <a:xfrm>
            <a:off x="848763" y="245547"/>
            <a:ext cx="6097508" cy="369332"/>
          </a:xfrm>
          <a:prstGeom prst="rect">
            <a:avLst/>
          </a:prstGeom>
          <a:noFill/>
        </p:spPr>
        <p:txBody>
          <a:bodyPr wrap="square">
            <a:spAutoFit/>
          </a:bodyPr>
          <a:lstStyle/>
          <a:p>
            <a:r>
              <a:rPr lang="en-US" sz="1800" dirty="0"/>
              <a:t>System Architecture of the RAG System</a:t>
            </a:r>
            <a:endParaRPr lang="en-US" dirty="0"/>
          </a:p>
        </p:txBody>
      </p:sp>
    </p:spTree>
    <p:extLst>
      <p:ext uri="{BB962C8B-B14F-4D97-AF65-F5344CB8AC3E}">
        <p14:creationId xmlns:p14="http://schemas.microsoft.com/office/powerpoint/2010/main" val="8117309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172932" y="977773"/>
            <a:ext cx="10419622" cy="4653481"/>
          </a:xfrm>
        </p:spPr>
        <p:txBody>
          <a:bodyPr anchor="ctr">
            <a:normAutofit/>
          </a:bodyPr>
          <a:lstStyle/>
          <a:p>
            <a:pPr algn="l"/>
            <a:endParaRPr lang="en-US" sz="1600" dirty="0"/>
          </a:p>
        </p:txBody>
      </p:sp>
      <p:sp>
        <p:nvSpPr>
          <p:cNvPr id="3" name="תיבת טקסט 2">
            <a:extLst>
              <a:ext uri="{FF2B5EF4-FFF2-40B4-BE49-F238E27FC236}">
                <a16:creationId xmlns:a16="http://schemas.microsoft.com/office/drawing/2014/main" id="{E913172D-1B0C-ADD4-C987-B7618563FBDE}"/>
              </a:ext>
            </a:extLst>
          </p:cNvPr>
          <p:cNvSpPr txBox="1"/>
          <p:nvPr/>
        </p:nvSpPr>
        <p:spPr>
          <a:xfrm>
            <a:off x="3645905" y="272707"/>
            <a:ext cx="4900189" cy="369332"/>
          </a:xfrm>
          <a:prstGeom prst="rect">
            <a:avLst/>
          </a:prstGeom>
          <a:noFill/>
        </p:spPr>
        <p:txBody>
          <a:bodyPr wrap="square">
            <a:spAutoFit/>
          </a:bodyPr>
          <a:lstStyle/>
          <a:p>
            <a:r>
              <a:rPr lang="en-US" sz="1800" dirty="0"/>
              <a:t>System Architecture of the RAG System</a:t>
            </a:r>
            <a:endParaRPr lang="en-US" dirty="0"/>
          </a:p>
        </p:txBody>
      </p:sp>
      <p:pic>
        <p:nvPicPr>
          <p:cNvPr id="6" name="תמונה 5">
            <a:extLst>
              <a:ext uri="{FF2B5EF4-FFF2-40B4-BE49-F238E27FC236}">
                <a16:creationId xmlns:a16="http://schemas.microsoft.com/office/drawing/2014/main" id="{642B2AD8-2019-289B-E03C-E8F22E6C24A4}"/>
              </a:ext>
            </a:extLst>
          </p:cNvPr>
          <p:cNvPicPr>
            <a:picLocks noChangeAspect="1"/>
          </p:cNvPicPr>
          <p:nvPr/>
        </p:nvPicPr>
        <p:blipFill>
          <a:blip r:embed="rId3"/>
          <a:stretch>
            <a:fillRect/>
          </a:stretch>
        </p:blipFill>
        <p:spPr>
          <a:xfrm>
            <a:off x="172932" y="977773"/>
            <a:ext cx="3092971" cy="2279268"/>
          </a:xfrm>
          <a:prstGeom prst="rect">
            <a:avLst/>
          </a:prstGeom>
        </p:spPr>
      </p:pic>
      <p:pic>
        <p:nvPicPr>
          <p:cNvPr id="10" name="תמונה 9">
            <a:extLst>
              <a:ext uri="{FF2B5EF4-FFF2-40B4-BE49-F238E27FC236}">
                <a16:creationId xmlns:a16="http://schemas.microsoft.com/office/drawing/2014/main" id="{BE201130-EB8D-0BE6-A251-E243A14AD003}"/>
              </a:ext>
            </a:extLst>
          </p:cNvPr>
          <p:cNvPicPr>
            <a:picLocks noChangeAspect="1"/>
          </p:cNvPicPr>
          <p:nvPr/>
        </p:nvPicPr>
        <p:blipFill>
          <a:blip r:embed="rId4"/>
          <a:stretch>
            <a:fillRect/>
          </a:stretch>
        </p:blipFill>
        <p:spPr>
          <a:xfrm>
            <a:off x="6096000" y="929571"/>
            <a:ext cx="4496554" cy="2178415"/>
          </a:xfrm>
          <a:prstGeom prst="rect">
            <a:avLst/>
          </a:prstGeom>
        </p:spPr>
      </p:pic>
      <p:pic>
        <p:nvPicPr>
          <p:cNvPr id="11" name="תמונה 10">
            <a:extLst>
              <a:ext uri="{FF2B5EF4-FFF2-40B4-BE49-F238E27FC236}">
                <a16:creationId xmlns:a16="http://schemas.microsoft.com/office/drawing/2014/main" id="{9C47F52A-AE3F-98E6-7440-3E96AFE5779B}"/>
              </a:ext>
            </a:extLst>
          </p:cNvPr>
          <p:cNvPicPr>
            <a:picLocks noChangeAspect="1"/>
          </p:cNvPicPr>
          <p:nvPr/>
        </p:nvPicPr>
        <p:blipFill>
          <a:blip r:embed="rId5"/>
          <a:stretch>
            <a:fillRect/>
          </a:stretch>
        </p:blipFill>
        <p:spPr>
          <a:xfrm>
            <a:off x="172932" y="3376706"/>
            <a:ext cx="5065414" cy="2254548"/>
          </a:xfrm>
          <a:prstGeom prst="rect">
            <a:avLst/>
          </a:prstGeom>
        </p:spPr>
      </p:pic>
      <p:pic>
        <p:nvPicPr>
          <p:cNvPr id="13" name="תמונה 12">
            <a:extLst>
              <a:ext uri="{FF2B5EF4-FFF2-40B4-BE49-F238E27FC236}">
                <a16:creationId xmlns:a16="http://schemas.microsoft.com/office/drawing/2014/main" id="{E4F4BF65-8C4F-84EA-EF53-2E67BFAD3FD7}"/>
              </a:ext>
            </a:extLst>
          </p:cNvPr>
          <p:cNvPicPr>
            <a:picLocks noChangeAspect="1"/>
          </p:cNvPicPr>
          <p:nvPr/>
        </p:nvPicPr>
        <p:blipFill>
          <a:blip r:embed="rId6"/>
          <a:stretch>
            <a:fillRect/>
          </a:stretch>
        </p:blipFill>
        <p:spPr>
          <a:xfrm>
            <a:off x="6953657" y="3316873"/>
            <a:ext cx="3173038" cy="2336592"/>
          </a:xfrm>
          <a:prstGeom prst="rect">
            <a:avLst/>
          </a:prstGeom>
        </p:spPr>
      </p:pic>
    </p:spTree>
    <p:extLst>
      <p:ext uri="{BB962C8B-B14F-4D97-AF65-F5344CB8AC3E}">
        <p14:creationId xmlns:p14="http://schemas.microsoft.com/office/powerpoint/2010/main" val="3397075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nodeType="withEffect">
                                  <p:stCondLst>
                                    <p:cond delay="200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425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150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462643" y="430213"/>
            <a:ext cx="5160757" cy="860199"/>
          </a:xfrm>
        </p:spPr>
        <p:txBody>
          <a:bodyPr>
            <a:normAutofit/>
          </a:bodyPr>
          <a:lstStyle/>
          <a:p>
            <a:r>
              <a:rPr lang="en-US" b="1" dirty="0"/>
              <a:t>Data Diagram</a:t>
            </a:r>
            <a:endParaRPr lang="en-US" dirty="0"/>
          </a:p>
        </p:txBody>
      </p:sp>
      <p:sp>
        <p:nvSpPr>
          <p:cNvPr id="8" name="Subtitle 7">
            <a:extLst>
              <a:ext uri="{FF2B5EF4-FFF2-40B4-BE49-F238E27FC236}">
                <a16:creationId xmlns:a16="http://schemas.microsoft.com/office/drawing/2014/main" id="{2C602EC3-0115-4FB6-BAA7-BCA17E611651}"/>
              </a:ext>
            </a:extLst>
          </p:cNvPr>
          <p:cNvSpPr>
            <a:spLocks noGrp="1"/>
          </p:cNvSpPr>
          <p:nvPr>
            <p:ph type="subTitle" idx="1"/>
          </p:nvPr>
        </p:nvSpPr>
        <p:spPr>
          <a:xfrm>
            <a:off x="462643" y="1222218"/>
            <a:ext cx="5431163" cy="5278169"/>
          </a:xfrm>
        </p:spPr>
        <p:txBody>
          <a:bodyPr anchor="t">
            <a:normAutofit fontScale="85000" lnSpcReduction="10000"/>
          </a:bodyPr>
          <a:lstStyle/>
          <a:p>
            <a:pPr algn="l"/>
            <a:r>
              <a:rPr lang="en-US" dirty="0"/>
              <a:t>Confidence-building strategy</a:t>
            </a:r>
          </a:p>
          <a:p>
            <a:pPr algn="l"/>
            <a:br>
              <a:rPr lang="en-US" b="1" dirty="0"/>
            </a:br>
            <a:r>
              <a:rPr lang="en-US" b="1" dirty="0"/>
              <a:t>Data Sources:</a:t>
            </a:r>
            <a:br>
              <a:rPr lang="en-US" dirty="0"/>
            </a:br>
            <a:r>
              <a:rPr lang="en-US" dirty="0"/>
              <a:t>NLTK Movie Reviews Dataset</a:t>
            </a:r>
          </a:p>
          <a:p>
            <a:pPr algn="l"/>
            <a:br>
              <a:rPr lang="en-US" dirty="0"/>
            </a:br>
            <a:r>
              <a:rPr lang="en-US" b="1" dirty="0"/>
              <a:t>Data Structures:</a:t>
            </a:r>
            <a:br>
              <a:rPr lang="en-US" dirty="0"/>
            </a:br>
            <a:r>
              <a:rPr lang="en-US" dirty="0"/>
              <a:t>Document Embeddings</a:t>
            </a:r>
            <a:br>
              <a:rPr lang="en-US" dirty="0"/>
            </a:br>
            <a:r>
              <a:rPr lang="en-US" dirty="0"/>
              <a:t>Document Database</a:t>
            </a:r>
            <a:br>
              <a:rPr lang="en-US" dirty="0"/>
            </a:br>
            <a:r>
              <a:rPr lang="en-US" dirty="0"/>
              <a:t>User Queries and Responses</a:t>
            </a:r>
          </a:p>
          <a:p>
            <a:pPr algn="l"/>
            <a:br>
              <a:rPr lang="en-US" dirty="0"/>
            </a:br>
            <a:r>
              <a:rPr lang="en-US" b="1" dirty="0"/>
              <a:t>Image:</a:t>
            </a:r>
            <a:r>
              <a:rPr lang="en-US" dirty="0"/>
              <a:t> Data diagram showing:</a:t>
            </a:r>
            <a:br>
              <a:rPr lang="en-US" dirty="0"/>
            </a:br>
            <a:r>
              <a:rPr lang="en-US" dirty="0"/>
              <a:t>Raw Documents</a:t>
            </a:r>
            <a:br>
              <a:rPr lang="en-US" dirty="0"/>
            </a:br>
            <a:r>
              <a:rPr lang="en-US" dirty="0"/>
              <a:t>Processed Embeddings</a:t>
            </a:r>
            <a:br>
              <a:rPr lang="en-US" dirty="0"/>
            </a:br>
            <a:r>
              <a:rPr lang="en-US" dirty="0"/>
              <a:t>Document Database</a:t>
            </a:r>
            <a:br>
              <a:rPr lang="en-US" dirty="0"/>
            </a:br>
            <a:r>
              <a:rPr lang="en-US" dirty="0"/>
              <a:t>Query Embeddings and Responses</a:t>
            </a:r>
          </a:p>
        </p:txBody>
      </p:sp>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p:pic>
    </p:spTree>
    <p:extLst>
      <p:ext uri="{BB962C8B-B14F-4D97-AF65-F5344CB8AC3E}">
        <p14:creationId xmlns:p14="http://schemas.microsoft.com/office/powerpoint/2010/main" val="16344217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1" y="135560"/>
            <a:ext cx="6029608" cy="860199"/>
          </a:xfrm>
        </p:spPr>
        <p:txBody>
          <a:bodyPr>
            <a:normAutofit fontScale="90000"/>
          </a:bodyPr>
          <a:lstStyle/>
          <a:p>
            <a:r>
              <a:rPr lang="en-US" dirty="0"/>
              <a:t>Data Diagram and Storage</a:t>
            </a:r>
          </a:p>
        </p:txBody>
      </p:sp>
      <p:sp>
        <p:nvSpPr>
          <p:cNvPr id="8" name="Subtitle 7">
            <a:extLst>
              <a:ext uri="{FF2B5EF4-FFF2-40B4-BE49-F238E27FC236}">
                <a16:creationId xmlns:a16="http://schemas.microsoft.com/office/drawing/2014/main" id="{2C602EC3-0115-4FB6-BAA7-BCA17E611651}"/>
              </a:ext>
            </a:extLst>
          </p:cNvPr>
          <p:cNvSpPr>
            <a:spLocks noGrp="1"/>
          </p:cNvSpPr>
          <p:nvPr>
            <p:ph type="subTitle" idx="1"/>
          </p:nvPr>
        </p:nvSpPr>
        <p:spPr>
          <a:xfrm>
            <a:off x="462643" y="1222219"/>
            <a:ext cx="9930735" cy="8148118"/>
          </a:xfrm>
        </p:spPr>
        <p:txBody>
          <a:bodyPr anchor="t">
            <a:noAutofit/>
          </a:bodyPr>
          <a:lstStyle/>
          <a:p>
            <a:pPr algn="l">
              <a:buFont typeface="Arial" panose="020B0604020202020204" pitchFamily="34" charset="0"/>
              <a:buChar char="•"/>
            </a:pPr>
            <a:r>
              <a:rPr lang="en-US" b="1" dirty="0"/>
              <a:t>Steps:</a:t>
            </a:r>
            <a:endParaRPr lang="en-US" dirty="0"/>
          </a:p>
          <a:p>
            <a:pPr marL="742950" lvl="1" indent="-285750">
              <a:buFont typeface="Arial" panose="020B0604020202020204" pitchFamily="34" charset="0"/>
              <a:buChar char="•"/>
            </a:pPr>
            <a:r>
              <a:rPr lang="en-US" sz="1800" b="1" dirty="0"/>
              <a:t>1. Data Loading:</a:t>
            </a:r>
            <a:r>
              <a:rPr lang="en-US" sz="1800" dirty="0"/>
              <a:t> Read and preprocess text data.</a:t>
            </a:r>
          </a:p>
          <a:p>
            <a:pPr marL="742950" lvl="1" indent="-285750">
              <a:buFont typeface="Arial" panose="020B0604020202020204" pitchFamily="34" charset="0"/>
              <a:buChar char="•"/>
            </a:pPr>
            <a:r>
              <a:rPr lang="en-US" sz="1800" b="1" dirty="0"/>
              <a:t>2. Training Word2Vec Model:</a:t>
            </a:r>
            <a:r>
              <a:rPr lang="en-US" sz="1800" dirty="0"/>
              <a:t> Create document embeddings.</a:t>
            </a:r>
          </a:p>
          <a:p>
            <a:pPr marL="742950" lvl="1" indent="-285750">
              <a:buFont typeface="Arial" panose="020B0604020202020204" pitchFamily="34" charset="0"/>
              <a:buChar char="•"/>
            </a:pPr>
            <a:r>
              <a:rPr lang="en-US" sz="1800" b="1" dirty="0"/>
              <a:t>3. Query Handling:</a:t>
            </a:r>
            <a:r>
              <a:rPr lang="en-US" sz="1800" dirty="0"/>
              <a:t> Generate embeddings for user queries.</a:t>
            </a:r>
          </a:p>
          <a:p>
            <a:pPr marL="742950" lvl="1" indent="-285750">
              <a:buFont typeface="Arial" panose="020B0604020202020204" pitchFamily="34" charset="0"/>
              <a:buChar char="•"/>
            </a:pPr>
            <a:r>
              <a:rPr lang="en-US" sz="1800" b="1" dirty="0"/>
              <a:t>4. Document Retrieval:</a:t>
            </a:r>
            <a:r>
              <a:rPr lang="en-US" sz="1800" dirty="0"/>
              <a:t> Find relevant documents using similarity search.</a:t>
            </a:r>
          </a:p>
          <a:p>
            <a:pPr marL="742950" lvl="1" indent="-285750">
              <a:buFont typeface="Arial" panose="020B0604020202020204" pitchFamily="34" charset="0"/>
              <a:buChar char="•"/>
            </a:pPr>
            <a:r>
              <a:rPr lang="en-US" sz="1800" b="1" dirty="0"/>
              <a:t>5. Response Generation:</a:t>
            </a:r>
            <a:r>
              <a:rPr lang="en-US" sz="1800" dirty="0"/>
              <a:t> Create responses using the GPT-2 model.</a:t>
            </a:r>
          </a:p>
          <a:p>
            <a:pPr algn="l"/>
            <a:r>
              <a:rPr lang="en-US" b="1" dirty="0"/>
              <a:t>Image:</a:t>
            </a:r>
            <a:r>
              <a:rPr lang="en-US" dirty="0"/>
              <a:t> Flowchart illustrating the data flow from initial document loading to response generation.</a:t>
            </a:r>
          </a:p>
          <a:p>
            <a:pPr algn="l"/>
            <a:r>
              <a:rPr lang="en-US" b="1" dirty="0"/>
              <a:t> </a:t>
            </a:r>
            <a:endParaRPr lang="en-US" dirty="0"/>
          </a:p>
        </p:txBody>
      </p:sp>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a:xfrm>
            <a:off x="10040293" y="430213"/>
            <a:ext cx="1610370" cy="5997574"/>
          </a:xfrm>
        </p:spPr>
      </p:pic>
    </p:spTree>
    <p:extLst>
      <p:ext uri="{BB962C8B-B14F-4D97-AF65-F5344CB8AC3E}">
        <p14:creationId xmlns:p14="http://schemas.microsoft.com/office/powerpoint/2010/main" val="6672062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1" y="135560"/>
            <a:ext cx="9424656" cy="860199"/>
          </a:xfrm>
        </p:spPr>
        <p:txBody>
          <a:bodyPr>
            <a:normAutofit/>
          </a:bodyPr>
          <a:lstStyle/>
          <a:p>
            <a:r>
              <a:rPr lang="en-US" b="1" dirty="0"/>
              <a:t>Word2Vec</a:t>
            </a:r>
            <a:endParaRPr lang="en-US" dirty="0"/>
          </a:p>
        </p:txBody>
      </p:sp>
      <p:sp>
        <p:nvSpPr>
          <p:cNvPr id="8" name="Subtitle 7">
            <a:extLst>
              <a:ext uri="{FF2B5EF4-FFF2-40B4-BE49-F238E27FC236}">
                <a16:creationId xmlns:a16="http://schemas.microsoft.com/office/drawing/2014/main" id="{2C602EC3-0115-4FB6-BAA7-BCA17E611651}"/>
              </a:ext>
            </a:extLst>
          </p:cNvPr>
          <p:cNvSpPr>
            <a:spLocks noGrp="1"/>
          </p:cNvSpPr>
          <p:nvPr>
            <p:ph type="subTitle" idx="1"/>
          </p:nvPr>
        </p:nvSpPr>
        <p:spPr>
          <a:xfrm>
            <a:off x="462643" y="1222219"/>
            <a:ext cx="9930735" cy="8148118"/>
          </a:xfrm>
        </p:spPr>
        <p:txBody>
          <a:bodyPr anchor="t">
            <a:noAutofit/>
          </a:bodyPr>
          <a:lstStyle/>
          <a:p>
            <a:pPr algn="just">
              <a:buFont typeface="Arial" panose="020B0604020202020204" pitchFamily="34" charset="0"/>
              <a:buChar char="•"/>
            </a:pPr>
            <a:endParaRPr lang="en-US" b="1" dirty="0"/>
          </a:p>
          <a:p>
            <a:pPr algn="just">
              <a:buFont typeface="Arial" panose="020B0604020202020204" pitchFamily="34" charset="0"/>
              <a:buChar char="•"/>
            </a:pPr>
            <a:r>
              <a:rPr lang="en-US" b="1" dirty="0"/>
              <a:t>Purpose</a:t>
            </a:r>
            <a:r>
              <a:rPr lang="en-US" dirty="0"/>
              <a:t>: </a:t>
            </a:r>
          </a:p>
          <a:p>
            <a:pPr lvl="1" algn="just"/>
            <a:r>
              <a:rPr lang="en-US" sz="1800" dirty="0"/>
              <a:t>Word2Vec is a technique used for natural language processing (NLP) to create word embeddings, which are vector representations of words in a continuous vector space</a:t>
            </a:r>
            <a:r>
              <a:rPr lang="en-US" dirty="0"/>
              <a:t>.</a:t>
            </a:r>
          </a:p>
          <a:p>
            <a:pPr algn="just">
              <a:buFont typeface="Arial" panose="020B0604020202020204" pitchFamily="34" charset="0"/>
              <a:buChar char="•"/>
            </a:pPr>
            <a:r>
              <a:rPr lang="en-US" b="1" dirty="0"/>
              <a:t>Role</a:t>
            </a:r>
            <a:r>
              <a:rPr lang="en-US" dirty="0"/>
              <a:t>:</a:t>
            </a:r>
          </a:p>
          <a:p>
            <a:pPr marL="742950" lvl="1" indent="-285750">
              <a:buFont typeface="Arial" panose="020B0604020202020204" pitchFamily="34" charset="0"/>
              <a:buChar char="•"/>
            </a:pPr>
            <a:r>
              <a:rPr lang="en-US" sz="1800" dirty="0"/>
              <a:t>Word2Vec is used to process text data, convert words into numerical vectors, and calculate embeddings for words and documents. It’s part of the backend logic that handles text analysis and generates document embeddings based on the trained model.</a:t>
            </a:r>
          </a:p>
          <a:p>
            <a:pPr algn="l"/>
            <a:endParaRPr lang="en-US" dirty="0"/>
          </a:p>
        </p:txBody>
      </p:sp>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a:xfrm>
            <a:off x="10520127" y="430213"/>
            <a:ext cx="1511928" cy="5997574"/>
          </a:xfrm>
        </p:spPr>
      </p:pic>
    </p:spTree>
    <p:extLst>
      <p:ext uri="{BB962C8B-B14F-4D97-AF65-F5344CB8AC3E}">
        <p14:creationId xmlns:p14="http://schemas.microsoft.com/office/powerpoint/2010/main" val="27482718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9" name="Picture Placeholder 8" descr="Aerial view of two persons skiing">
            <a:extLst>
              <a:ext uri="{FF2B5EF4-FFF2-40B4-BE49-F238E27FC236}">
                <a16:creationId xmlns:a16="http://schemas.microsoft.com/office/drawing/2014/main" id="{3157C130-A151-49C9-841C-4727F37F3314}"/>
              </a:ext>
            </a:extLst>
          </p:cNvPr>
          <p:cNvPicPr>
            <a:picLocks noGrp="1" noChangeAspect="1"/>
          </p:cNvPicPr>
          <p:nvPr>
            <p:ph type="pic" sz="quarter" idx="13"/>
          </p:nvPr>
        </p:nvPicPr>
        <p:blipFill rotWithShape="1">
          <a:blip r:embed="rId3"/>
          <a:srcRect l="21670" r="21670"/>
          <a:stretch/>
        </p:blipFill>
        <p:spPr>
          <a:xfrm>
            <a:off x="10520127" y="430213"/>
            <a:ext cx="1511928" cy="5997574"/>
          </a:xfrm>
        </p:spPr>
      </p:pic>
      <p:sp>
        <p:nvSpPr>
          <p:cNvPr id="7" name="Title 6">
            <a:extLst>
              <a:ext uri="{FF2B5EF4-FFF2-40B4-BE49-F238E27FC236}">
                <a16:creationId xmlns:a16="http://schemas.microsoft.com/office/drawing/2014/main" id="{B16E9532-6DC7-411D-A09F-8413A5B95FFE}"/>
              </a:ext>
            </a:extLst>
          </p:cNvPr>
          <p:cNvSpPr>
            <a:spLocks noGrp="1"/>
          </p:cNvSpPr>
          <p:nvPr>
            <p:ph type="title"/>
          </p:nvPr>
        </p:nvSpPr>
        <p:spPr>
          <a:xfrm>
            <a:off x="0" y="135560"/>
            <a:ext cx="11943761" cy="860199"/>
          </a:xfrm>
        </p:spPr>
        <p:txBody>
          <a:bodyPr>
            <a:normAutofit/>
          </a:bodyPr>
          <a:lstStyle/>
          <a:p>
            <a:r>
              <a:rPr lang="en-US" sz="3600" dirty="0"/>
              <a:t>Word &amp; Document Embeddings: Concepts and Dimensions</a:t>
            </a:r>
          </a:p>
        </p:txBody>
      </p:sp>
      <p:sp>
        <p:nvSpPr>
          <p:cNvPr id="3" name="כותרת משנה 2">
            <a:extLst>
              <a:ext uri="{FF2B5EF4-FFF2-40B4-BE49-F238E27FC236}">
                <a16:creationId xmlns:a16="http://schemas.microsoft.com/office/drawing/2014/main" id="{8ACECADF-8BD7-5A60-A784-7912608D29D5}"/>
              </a:ext>
            </a:extLst>
          </p:cNvPr>
          <p:cNvSpPr>
            <a:spLocks noGrp="1"/>
          </p:cNvSpPr>
          <p:nvPr>
            <p:ph type="subTitle" idx="1"/>
          </p:nvPr>
        </p:nvSpPr>
        <p:spPr/>
        <p:txBody>
          <a:bodyPr/>
          <a:lstStyle/>
          <a:p>
            <a:endParaRPr lang="en-US"/>
          </a:p>
        </p:txBody>
      </p:sp>
      <p:pic>
        <p:nvPicPr>
          <p:cNvPr id="5" name="תמונה 4">
            <a:extLst>
              <a:ext uri="{FF2B5EF4-FFF2-40B4-BE49-F238E27FC236}">
                <a16:creationId xmlns:a16="http://schemas.microsoft.com/office/drawing/2014/main" id="{3383C915-54FE-6E39-9A75-E48DD4584279}"/>
              </a:ext>
            </a:extLst>
          </p:cNvPr>
          <p:cNvPicPr>
            <a:picLocks noChangeAspect="1"/>
          </p:cNvPicPr>
          <p:nvPr/>
        </p:nvPicPr>
        <p:blipFill>
          <a:blip r:embed="rId4"/>
          <a:stretch>
            <a:fillRect/>
          </a:stretch>
        </p:blipFill>
        <p:spPr>
          <a:xfrm>
            <a:off x="682907" y="994108"/>
            <a:ext cx="8588416" cy="5612687"/>
          </a:xfrm>
          <a:prstGeom prst="rect">
            <a:avLst/>
          </a:prstGeom>
        </p:spPr>
      </p:pic>
    </p:spTree>
    <p:extLst>
      <p:ext uri="{BB962C8B-B14F-4D97-AF65-F5344CB8AC3E}">
        <p14:creationId xmlns:p14="http://schemas.microsoft.com/office/powerpoint/2010/main" val="2810776899"/>
      </p:ext>
    </p:extLst>
  </p:cSld>
  <p:clrMapOvr>
    <a:masterClrMapping/>
  </p:clrMapOvr>
</p:sld>
</file>

<file path=ppt/theme/theme1.xml><?xml version="1.0" encoding="utf-8"?>
<a:theme xmlns:a="http://schemas.openxmlformats.org/drawingml/2006/main" name="FrostyVTI">
  <a:themeElements>
    <a:clrScheme name="Frosty">
      <a:dk1>
        <a:sysClr val="windowText" lastClr="000000"/>
      </a:dk1>
      <a:lt1>
        <a:sysClr val="window" lastClr="FFFFFF"/>
      </a:lt1>
      <a:dk2>
        <a:srgbClr val="0B2827"/>
      </a:dk2>
      <a:lt2>
        <a:srgbClr val="DAE3E3"/>
      </a:lt2>
      <a:accent1>
        <a:srgbClr val="767E37"/>
      </a:accent1>
      <a:accent2>
        <a:srgbClr val="B495C2"/>
      </a:accent2>
      <a:accent3>
        <a:srgbClr val="8FA3A3"/>
      </a:accent3>
      <a:accent4>
        <a:srgbClr val="CE7F01"/>
      </a:accent4>
      <a:accent5>
        <a:srgbClr val="D15A29"/>
      </a:accent5>
      <a:accent6>
        <a:srgbClr val="B88470"/>
      </a:accent6>
      <a:hlink>
        <a:srgbClr val="B57001"/>
      </a:hlink>
      <a:folHlink>
        <a:srgbClr val="996209"/>
      </a:folHlink>
    </a:clrScheme>
    <a:fontScheme name="Frosted Leaf">
      <a:majorFont>
        <a:latin typeface="Goudy Old Style"/>
        <a:ea typeface=""/>
        <a:cs typeface=""/>
      </a:majorFont>
      <a:minorFont>
        <a:latin typeface="Avenir Next LT Pr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yVTI" id="{DD283BC3-E0B6-4E4B-91CF-F0F54D51BB21}" vid="{3EE220F7-F497-4893-BE1F-7BB1D60742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8954E08-A2C8-44D4-BABF-5531D0DF1F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8AE25C0-66E9-4E74-9814-75E5D2A6CAB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8FEDA63D-DE73-4ED5-BDF0-D3D9FD35E1ED}">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{4DA31A83-3264-435D-B158-062C63C4B629}tf11158769_win32</Template>
  <TotalTime>73</TotalTime>
  <Words>1059</Words>
  <Application>Microsoft Office PowerPoint</Application>
  <PresentationFormat>מסך רחב</PresentationFormat>
  <Paragraphs>163</Paragraphs>
  <Slides>19</Slides>
  <Notes>19</Notes>
  <HiddenSlides>0</HiddenSlides>
  <MMClips>0</MMClips>
  <ScaleCrop>false</ScaleCrop>
  <HeadingPairs>
    <vt:vector size="6" baseType="variant">
      <vt:variant>
        <vt:lpstr>גופנים בשימוש</vt:lpstr>
      </vt:variant>
      <vt:variant>
        <vt:i4>6</vt:i4>
      </vt:variant>
      <vt:variant>
        <vt:lpstr>ערכת נושא</vt:lpstr>
      </vt:variant>
      <vt:variant>
        <vt:i4>1</vt:i4>
      </vt:variant>
      <vt:variant>
        <vt:lpstr>כותרות שקופיות</vt:lpstr>
      </vt:variant>
      <vt:variant>
        <vt:i4>19</vt:i4>
      </vt:variant>
    </vt:vector>
  </HeadingPairs>
  <TitlesOfParts>
    <vt:vector size="26" baseType="lpstr">
      <vt:lpstr>Arial</vt:lpstr>
      <vt:lpstr>Arial Unicode MS</vt:lpstr>
      <vt:lpstr>Avenir Next LT Pro</vt:lpstr>
      <vt:lpstr>Calibri</vt:lpstr>
      <vt:lpstr>Goudy Old Style</vt:lpstr>
      <vt:lpstr>Wingdings</vt:lpstr>
      <vt:lpstr>FrostyVTI</vt:lpstr>
      <vt:lpstr>RAG  DS-17 2024 Guy Yarhi</vt:lpstr>
      <vt:lpstr>מצגת של PowerPoint‏</vt:lpstr>
      <vt:lpstr>Introduction</vt:lpstr>
      <vt:lpstr> Components:  Data Source: Document Database Retrieval Mechanism: Embedding Generation, Similarity Search Generation Model: GPT-2 Model Interaction Layer: Flask Application    Workflow: Data Ingestion → Embedding Creation → Query Handling → Response Generation  Image: TBD  A clear architecture diagram showing the interaction between the components: Document Database, Retrieval Mechanism, Generation Model, and Flask Application.</vt:lpstr>
      <vt:lpstr>מצגת של PowerPoint‏</vt:lpstr>
      <vt:lpstr>Data Diagram</vt:lpstr>
      <vt:lpstr>Data Diagram and Storage</vt:lpstr>
      <vt:lpstr>Word2Vec</vt:lpstr>
      <vt:lpstr>Word &amp; Document Embeddings: Concepts and Dimensions</vt:lpstr>
      <vt:lpstr>Flask</vt:lpstr>
      <vt:lpstr>Integration</vt:lpstr>
      <vt:lpstr>מצגת של PowerPoint‏</vt:lpstr>
      <vt:lpstr>מצגת של PowerPoint‏</vt:lpstr>
      <vt:lpstr>Data Diagram</vt:lpstr>
      <vt:lpstr>Query and Document Embeddings</vt:lpstr>
      <vt:lpstr>Data Diagram</vt:lpstr>
      <vt:lpstr>Interaction with Flask</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איילה ירחי</dc:creator>
  <cp:lastModifiedBy>איילה ירחי</cp:lastModifiedBy>
  <cp:revision>13</cp:revision>
  <dcterms:created xsi:type="dcterms:W3CDTF">2024-09-08T23:17:26Z</dcterms:created>
  <dcterms:modified xsi:type="dcterms:W3CDTF">2024-09-10T12:38:26Z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